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7"/>
  </p:notesMasterIdLst>
  <p:sldIdLst>
    <p:sldId id="256" r:id="rId2"/>
    <p:sldId id="261" r:id="rId3"/>
    <p:sldId id="262" r:id="rId4"/>
    <p:sldId id="602" r:id="rId5"/>
    <p:sldId id="269" r:id="rId6"/>
    <p:sldId id="604" r:id="rId7"/>
    <p:sldId id="281" r:id="rId8"/>
    <p:sldId id="588" r:id="rId9"/>
    <p:sldId id="286" r:id="rId10"/>
    <p:sldId id="587" r:id="rId11"/>
    <p:sldId id="590" r:id="rId12"/>
    <p:sldId id="586" r:id="rId13"/>
    <p:sldId id="591" r:id="rId14"/>
    <p:sldId id="540" r:id="rId15"/>
    <p:sldId id="603" r:id="rId16"/>
    <p:sldId id="306" r:id="rId17"/>
    <p:sldId id="592" r:id="rId18"/>
    <p:sldId id="596" r:id="rId19"/>
    <p:sldId id="597" r:id="rId20"/>
    <p:sldId id="598" r:id="rId21"/>
    <p:sldId id="599" r:id="rId22"/>
    <p:sldId id="600" r:id="rId23"/>
    <p:sldId id="601" r:id="rId24"/>
    <p:sldId id="594" r:id="rId25"/>
    <p:sldId id="364" r:id="rId26"/>
    <p:sldId id="365" r:id="rId27"/>
    <p:sldId id="595" r:id="rId28"/>
    <p:sldId id="392" r:id="rId29"/>
    <p:sldId id="393" r:id="rId30"/>
    <p:sldId id="395" r:id="rId31"/>
    <p:sldId id="546" r:id="rId32"/>
    <p:sldId id="547" r:id="rId33"/>
    <p:sldId id="548" r:id="rId34"/>
    <p:sldId id="454" r:id="rId35"/>
    <p:sldId id="455" r:id="rId36"/>
    <p:sldId id="338" r:id="rId37"/>
    <p:sldId id="463" r:id="rId38"/>
    <p:sldId id="464" r:id="rId39"/>
    <p:sldId id="497" r:id="rId40"/>
    <p:sldId id="537" r:id="rId41"/>
    <p:sldId id="499" r:id="rId42"/>
    <p:sldId id="467" r:id="rId43"/>
    <p:sldId id="472" r:id="rId44"/>
    <p:sldId id="475" r:id="rId45"/>
    <p:sldId id="476" r:id="rId46"/>
    <p:sldId id="478" r:id="rId47"/>
    <p:sldId id="481" r:id="rId48"/>
    <p:sldId id="482" r:id="rId49"/>
    <p:sldId id="484" r:id="rId50"/>
    <p:sldId id="485" r:id="rId51"/>
    <p:sldId id="486" r:id="rId52"/>
    <p:sldId id="490" r:id="rId53"/>
    <p:sldId id="491" r:id="rId54"/>
    <p:sldId id="492" r:id="rId55"/>
    <p:sldId id="527" r:id="rId56"/>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2" roundtripDataSignature="AMtx7miChs7EQ82siZHbwQIGG2gfN7xH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967E0A-21A2-4255-A50D-0DA7BAE68534}" v="171" dt="2024-06-20T11:34:36.19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85376" autoAdjust="0"/>
  </p:normalViewPr>
  <p:slideViewPr>
    <p:cSldViewPr snapToGrid="0">
      <p:cViewPr varScale="1">
        <p:scale>
          <a:sx n="84" d="100"/>
          <a:sy n="84" d="100"/>
        </p:scale>
        <p:origin x="581" y="4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94"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292" Type="http://customschemas.google.com/relationships/presentationmetadata" Target="metadata"/><Relationship Id="rId297" Type="http://schemas.microsoft.com/office/2016/11/relationships/changesInfo" Target="changesInfos/changesInfo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295"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298" Type="http://schemas.microsoft.com/office/2015/10/relationships/revisionInfo" Target="revisionInfo.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9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29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C GT" userId="54af876027b50f9a" providerId="LiveId" clId="{4C967E0A-21A2-4255-A50D-0DA7BAE68534}"/>
    <pc:docChg chg="undo custSel modSld">
      <pc:chgData name="ESC GT" userId="54af876027b50f9a" providerId="LiveId" clId="{4C967E0A-21A2-4255-A50D-0DA7BAE68534}" dt="2024-06-20T11:46:29.705" v="970" actId="14100"/>
      <pc:docMkLst>
        <pc:docMk/>
      </pc:docMkLst>
      <pc:sldChg chg="modSp mod">
        <pc:chgData name="ESC GT" userId="54af876027b50f9a" providerId="LiveId" clId="{4C967E0A-21A2-4255-A50D-0DA7BAE68534}" dt="2024-06-19T18:09:42.063" v="61" actId="20577"/>
        <pc:sldMkLst>
          <pc:docMk/>
          <pc:sldMk cId="0" sldId="286"/>
        </pc:sldMkLst>
        <pc:spChg chg="mod">
          <ac:chgData name="ESC GT" userId="54af876027b50f9a" providerId="LiveId" clId="{4C967E0A-21A2-4255-A50D-0DA7BAE68534}" dt="2024-06-19T18:09:10.779" v="22" actId="20577"/>
          <ac:spMkLst>
            <pc:docMk/>
            <pc:sldMk cId="0" sldId="286"/>
            <ac:spMk id="5" creationId="{00000000-0000-0000-0000-000000000000}"/>
          </ac:spMkLst>
        </pc:spChg>
        <pc:spChg chg="mod">
          <ac:chgData name="ESC GT" userId="54af876027b50f9a" providerId="LiveId" clId="{4C967E0A-21A2-4255-A50D-0DA7BAE68534}" dt="2024-06-19T18:09:42.063" v="61" actId="20577"/>
          <ac:spMkLst>
            <pc:docMk/>
            <pc:sldMk cId="0" sldId="286"/>
            <ac:spMk id="7" creationId="{00000000-0000-0000-0000-000000000000}"/>
          </ac:spMkLst>
        </pc:spChg>
      </pc:sldChg>
      <pc:sldChg chg="addSp delSp modSp mod delAnim">
        <pc:chgData name="ESC GT" userId="54af876027b50f9a" providerId="LiveId" clId="{4C967E0A-21A2-4255-A50D-0DA7BAE68534}" dt="2024-06-20T11:46:29.705" v="970" actId="14100"/>
        <pc:sldMkLst>
          <pc:docMk/>
          <pc:sldMk cId="0" sldId="306"/>
        </pc:sldMkLst>
        <pc:spChg chg="mod">
          <ac:chgData name="ESC GT" userId="54af876027b50f9a" providerId="LiveId" clId="{4C967E0A-21A2-4255-A50D-0DA7BAE68534}" dt="2024-06-20T08:31:17.684" v="82" actId="20577"/>
          <ac:spMkLst>
            <pc:docMk/>
            <pc:sldMk cId="0" sldId="306"/>
            <ac:spMk id="2" creationId="{00000000-0000-0000-0000-000000000000}"/>
          </ac:spMkLst>
        </pc:spChg>
        <pc:spChg chg="mod">
          <ac:chgData name="ESC GT" userId="54af876027b50f9a" providerId="LiveId" clId="{4C967E0A-21A2-4255-A50D-0DA7BAE68534}" dt="2024-06-20T11:15:50.349" v="939" actId="1036"/>
          <ac:spMkLst>
            <pc:docMk/>
            <pc:sldMk cId="0" sldId="306"/>
            <ac:spMk id="5" creationId="{00000000-0000-0000-0000-000000000000}"/>
          </ac:spMkLst>
        </pc:spChg>
        <pc:spChg chg="mod">
          <ac:chgData name="ESC GT" userId="54af876027b50f9a" providerId="LiveId" clId="{4C967E0A-21A2-4255-A50D-0DA7BAE68534}" dt="2024-06-20T11:15:06.502" v="918" actId="1076"/>
          <ac:spMkLst>
            <pc:docMk/>
            <pc:sldMk cId="0" sldId="306"/>
            <ac:spMk id="6" creationId="{00000000-0000-0000-0000-000000000000}"/>
          </ac:spMkLst>
        </pc:spChg>
        <pc:spChg chg="mod">
          <ac:chgData name="ESC GT" userId="54af876027b50f9a" providerId="LiveId" clId="{4C967E0A-21A2-4255-A50D-0DA7BAE68534}" dt="2024-06-20T11:18:55.752" v="955" actId="14100"/>
          <ac:spMkLst>
            <pc:docMk/>
            <pc:sldMk cId="0" sldId="306"/>
            <ac:spMk id="7" creationId="{00000000-0000-0000-0000-000000000000}"/>
          </ac:spMkLst>
        </pc:spChg>
        <pc:spChg chg="mod">
          <ac:chgData name="ESC GT" userId="54af876027b50f9a" providerId="LiveId" clId="{4C967E0A-21A2-4255-A50D-0DA7BAE68534}" dt="2024-06-20T10:54:06.105" v="903" actId="14100"/>
          <ac:spMkLst>
            <pc:docMk/>
            <pc:sldMk cId="0" sldId="306"/>
            <ac:spMk id="417" creationId="{00000000-0000-0000-0000-000000000000}"/>
          </ac:spMkLst>
        </pc:spChg>
        <pc:spChg chg="mod">
          <ac:chgData name="ESC GT" userId="54af876027b50f9a" providerId="LiveId" clId="{4C967E0A-21A2-4255-A50D-0DA7BAE68534}" dt="2024-06-20T11:17:25.213" v="942" actId="1076"/>
          <ac:spMkLst>
            <pc:docMk/>
            <pc:sldMk cId="0" sldId="306"/>
            <ac:spMk id="419" creationId="{00000000-0000-0000-0000-000000000000}"/>
          </ac:spMkLst>
        </pc:spChg>
        <pc:spChg chg="mod">
          <ac:chgData name="ESC GT" userId="54af876027b50f9a" providerId="LiveId" clId="{4C967E0A-21A2-4255-A50D-0DA7BAE68534}" dt="2024-06-20T11:16:13.267" v="941" actId="1076"/>
          <ac:spMkLst>
            <pc:docMk/>
            <pc:sldMk cId="0" sldId="306"/>
            <ac:spMk id="420" creationId="{00000000-0000-0000-0000-000000000000}"/>
          </ac:spMkLst>
        </pc:spChg>
        <pc:picChg chg="add mod">
          <ac:chgData name="ESC GT" userId="54af876027b50f9a" providerId="LiveId" clId="{4C967E0A-21A2-4255-A50D-0DA7BAE68534}" dt="2024-06-20T11:46:29.705" v="970" actId="14100"/>
          <ac:picMkLst>
            <pc:docMk/>
            <pc:sldMk cId="0" sldId="306"/>
            <ac:picMk id="4" creationId="{444CCDC6-FE09-0543-C101-97B8CFB453EB}"/>
          </ac:picMkLst>
        </pc:picChg>
        <pc:picChg chg="add del mod ord">
          <ac:chgData name="ESC GT" userId="54af876027b50f9a" providerId="LiveId" clId="{4C967E0A-21A2-4255-A50D-0DA7BAE68534}" dt="2024-06-20T11:13:35.952" v="910" actId="478"/>
          <ac:picMkLst>
            <pc:docMk/>
            <pc:sldMk cId="0" sldId="306"/>
            <ac:picMk id="8" creationId="{3987518C-FAD9-55C1-0B73-D8A35E3E5BAC}"/>
          </ac:picMkLst>
        </pc:picChg>
        <pc:picChg chg="add del mod ord">
          <ac:chgData name="ESC GT" userId="54af876027b50f9a" providerId="LiveId" clId="{4C967E0A-21A2-4255-A50D-0DA7BAE68534}" dt="2024-06-20T11:17:47.120" v="943" actId="478"/>
          <ac:picMkLst>
            <pc:docMk/>
            <pc:sldMk cId="0" sldId="306"/>
            <ac:picMk id="10" creationId="{1E4D2950-D159-092F-3A7C-0F66B583880B}"/>
          </ac:picMkLst>
        </pc:picChg>
        <pc:picChg chg="del mod">
          <ac:chgData name="ESC GT" userId="54af876027b50f9a" providerId="LiveId" clId="{4C967E0A-21A2-4255-A50D-0DA7BAE68534}" dt="2024-06-20T11:15:16.930" v="919" actId="478"/>
          <ac:picMkLst>
            <pc:docMk/>
            <pc:sldMk cId="0" sldId="306"/>
            <ac:picMk id="11" creationId="{00000000-0000-0000-0000-000000000000}"/>
          </ac:picMkLst>
        </pc:picChg>
        <pc:picChg chg="add mod ord">
          <ac:chgData name="ESC GT" userId="54af876027b50f9a" providerId="LiveId" clId="{4C967E0A-21A2-4255-A50D-0DA7BAE68534}" dt="2024-06-20T11:18:21.614" v="949" actId="14100"/>
          <ac:picMkLst>
            <pc:docMk/>
            <pc:sldMk cId="0" sldId="306"/>
            <ac:picMk id="13" creationId="{E1372C41-4D62-628A-D8CE-6EB548FF87AD}"/>
          </ac:picMkLst>
        </pc:picChg>
        <pc:picChg chg="add del mod">
          <ac:chgData name="ESC GT" userId="54af876027b50f9a" providerId="LiveId" clId="{4C967E0A-21A2-4255-A50D-0DA7BAE68534}" dt="2024-06-20T11:34:47.605" v="965" actId="478"/>
          <ac:picMkLst>
            <pc:docMk/>
            <pc:sldMk cId="0" sldId="306"/>
            <ac:picMk id="15" creationId="{D5FBE41C-B1FB-484D-4A1F-061B45ED2FBF}"/>
          </ac:picMkLst>
        </pc:picChg>
        <pc:picChg chg="del">
          <ac:chgData name="ESC GT" userId="54af876027b50f9a" providerId="LiveId" clId="{4C967E0A-21A2-4255-A50D-0DA7BAE68534}" dt="2024-06-20T10:53:29.662" v="896" actId="478"/>
          <ac:picMkLst>
            <pc:docMk/>
            <pc:sldMk cId="0" sldId="306"/>
            <ac:picMk id="418" creationId="{00000000-0000-0000-0000-000000000000}"/>
          </ac:picMkLst>
        </pc:picChg>
        <pc:cxnChg chg="del mod">
          <ac:chgData name="ESC GT" userId="54af876027b50f9a" providerId="LiveId" clId="{4C967E0A-21A2-4255-A50D-0DA7BAE68534}" dt="2024-06-20T11:15:24.989" v="920" actId="478"/>
          <ac:cxnSpMkLst>
            <pc:docMk/>
            <pc:sldMk cId="0" sldId="306"/>
            <ac:cxnSpMk id="4" creationId="{00000000-0000-0000-0000-000000000000}"/>
          </ac:cxnSpMkLst>
        </pc:cxnChg>
      </pc:sldChg>
      <pc:sldChg chg="modSp mod">
        <pc:chgData name="ESC GT" userId="54af876027b50f9a" providerId="LiveId" clId="{4C967E0A-21A2-4255-A50D-0DA7BAE68534}" dt="2024-06-20T09:01:47.550" v="591" actId="20577"/>
        <pc:sldMkLst>
          <pc:docMk/>
          <pc:sldMk cId="0" sldId="364"/>
        </pc:sldMkLst>
        <pc:spChg chg="mod">
          <ac:chgData name="ESC GT" userId="54af876027b50f9a" providerId="LiveId" clId="{4C967E0A-21A2-4255-A50D-0DA7BAE68534}" dt="2024-06-20T09:01:47.550" v="591" actId="20577"/>
          <ac:spMkLst>
            <pc:docMk/>
            <pc:sldMk cId="0" sldId="364"/>
            <ac:spMk id="821" creationId="{00000000-0000-0000-0000-000000000000}"/>
          </ac:spMkLst>
        </pc:spChg>
      </pc:sldChg>
      <pc:sldChg chg="modSp mod">
        <pc:chgData name="ESC GT" userId="54af876027b50f9a" providerId="LiveId" clId="{4C967E0A-21A2-4255-A50D-0DA7BAE68534}" dt="2024-06-20T09:03:36.341" v="592" actId="20577"/>
        <pc:sldMkLst>
          <pc:docMk/>
          <pc:sldMk cId="0" sldId="395"/>
        </pc:sldMkLst>
        <pc:spChg chg="mod">
          <ac:chgData name="ESC GT" userId="54af876027b50f9a" providerId="LiveId" clId="{4C967E0A-21A2-4255-A50D-0DA7BAE68534}" dt="2024-06-20T09:03:36.341" v="592" actId="20577"/>
          <ac:spMkLst>
            <pc:docMk/>
            <pc:sldMk cId="0" sldId="395"/>
            <ac:spMk id="1028" creationId="{00000000-0000-0000-0000-000000000000}"/>
          </ac:spMkLst>
        </pc:spChg>
      </pc:sldChg>
      <pc:sldChg chg="modSp mod">
        <pc:chgData name="ESC GT" userId="54af876027b50f9a" providerId="LiveId" clId="{4C967E0A-21A2-4255-A50D-0DA7BAE68534}" dt="2024-06-20T09:08:18.480" v="603" actId="20577"/>
        <pc:sldMkLst>
          <pc:docMk/>
          <pc:sldMk cId="0" sldId="463"/>
        </pc:sldMkLst>
        <pc:spChg chg="mod">
          <ac:chgData name="ESC GT" userId="54af876027b50f9a" providerId="LiveId" clId="{4C967E0A-21A2-4255-A50D-0DA7BAE68534}" dt="2024-06-20T09:08:18.480" v="603" actId="20577"/>
          <ac:spMkLst>
            <pc:docMk/>
            <pc:sldMk cId="0" sldId="463"/>
            <ac:spMk id="1620" creationId="{00000000-0000-0000-0000-000000000000}"/>
          </ac:spMkLst>
        </pc:spChg>
      </pc:sldChg>
      <pc:sldChg chg="modSp">
        <pc:chgData name="ESC GT" userId="54af876027b50f9a" providerId="LiveId" clId="{4C967E0A-21A2-4255-A50D-0DA7BAE68534}" dt="2024-06-20T09:11:20.301" v="607" actId="255"/>
        <pc:sldMkLst>
          <pc:docMk/>
          <pc:sldMk cId="0" sldId="472"/>
        </pc:sldMkLst>
        <pc:spChg chg="mod">
          <ac:chgData name="ESC GT" userId="54af876027b50f9a" providerId="LiveId" clId="{4C967E0A-21A2-4255-A50D-0DA7BAE68534}" dt="2024-06-20T09:10:50.583" v="604" actId="255"/>
          <ac:spMkLst>
            <pc:docMk/>
            <pc:sldMk cId="0" sldId="472"/>
            <ac:spMk id="2" creationId="{00000000-0000-0000-0000-000000000000}"/>
          </ac:spMkLst>
        </pc:spChg>
        <pc:spChg chg="mod">
          <ac:chgData name="ESC GT" userId="54af876027b50f9a" providerId="LiveId" clId="{4C967E0A-21A2-4255-A50D-0DA7BAE68534}" dt="2024-06-20T09:11:00.570" v="605" actId="255"/>
          <ac:spMkLst>
            <pc:docMk/>
            <pc:sldMk cId="0" sldId="472"/>
            <ac:spMk id="6" creationId="{00000000-0000-0000-0000-000000000000}"/>
          </ac:spMkLst>
        </pc:spChg>
        <pc:spChg chg="mod">
          <ac:chgData name="ESC GT" userId="54af876027b50f9a" providerId="LiveId" clId="{4C967E0A-21A2-4255-A50D-0DA7BAE68534}" dt="2024-06-20T09:11:20.301" v="607" actId="255"/>
          <ac:spMkLst>
            <pc:docMk/>
            <pc:sldMk cId="0" sldId="472"/>
            <ac:spMk id="7" creationId="{00000000-0000-0000-0000-000000000000}"/>
          </ac:spMkLst>
        </pc:spChg>
        <pc:spChg chg="mod">
          <ac:chgData name="ESC GT" userId="54af876027b50f9a" providerId="LiveId" clId="{4C967E0A-21A2-4255-A50D-0DA7BAE68534}" dt="2024-06-20T09:11:13.198" v="606" actId="255"/>
          <ac:spMkLst>
            <pc:docMk/>
            <pc:sldMk cId="0" sldId="472"/>
            <ac:spMk id="8" creationId="{00000000-0000-0000-0000-000000000000}"/>
          </ac:spMkLst>
        </pc:spChg>
        <pc:cxnChg chg="mod">
          <ac:chgData name="ESC GT" userId="54af876027b50f9a" providerId="LiveId" clId="{4C967E0A-21A2-4255-A50D-0DA7BAE68534}" dt="2024-06-20T09:11:13.198" v="606" actId="255"/>
          <ac:cxnSpMkLst>
            <pc:docMk/>
            <pc:sldMk cId="0" sldId="472"/>
            <ac:cxnSpMk id="4" creationId="{00000000-0000-0000-0000-000000000000}"/>
          </ac:cxnSpMkLst>
        </pc:cxnChg>
      </pc:sldChg>
      <pc:sldChg chg="modSp mod">
        <pc:chgData name="ESC GT" userId="54af876027b50f9a" providerId="LiveId" clId="{4C967E0A-21A2-4255-A50D-0DA7BAE68534}" dt="2024-06-20T09:13:19.826" v="612" actId="255"/>
        <pc:sldMkLst>
          <pc:docMk/>
          <pc:sldMk cId="0" sldId="475"/>
        </pc:sldMkLst>
        <pc:spChg chg="mod">
          <ac:chgData name="ESC GT" userId="54af876027b50f9a" providerId="LiveId" clId="{4C967E0A-21A2-4255-A50D-0DA7BAE68534}" dt="2024-06-20T09:13:19.826" v="612" actId="255"/>
          <ac:spMkLst>
            <pc:docMk/>
            <pc:sldMk cId="0" sldId="475"/>
            <ac:spMk id="6" creationId="{00000000-0000-0000-0000-000000000000}"/>
          </ac:spMkLst>
        </pc:spChg>
        <pc:spChg chg="mod">
          <ac:chgData name="ESC GT" userId="54af876027b50f9a" providerId="LiveId" clId="{4C967E0A-21A2-4255-A50D-0DA7BAE68534}" dt="2024-06-20T09:12:57.957" v="611" actId="207"/>
          <ac:spMkLst>
            <pc:docMk/>
            <pc:sldMk cId="0" sldId="475"/>
            <ac:spMk id="7" creationId="{00000000-0000-0000-0000-000000000000}"/>
          </ac:spMkLst>
        </pc:spChg>
      </pc:sldChg>
      <pc:sldChg chg="modSp mod">
        <pc:chgData name="ESC GT" userId="54af876027b50f9a" providerId="LiveId" clId="{4C967E0A-21A2-4255-A50D-0DA7BAE68534}" dt="2024-06-20T09:26:11.369" v="634" actId="1035"/>
        <pc:sldMkLst>
          <pc:docMk/>
          <pc:sldMk cId="0" sldId="476"/>
        </pc:sldMkLst>
        <pc:spChg chg="mod">
          <ac:chgData name="ESC GT" userId="54af876027b50f9a" providerId="LiveId" clId="{4C967E0A-21A2-4255-A50D-0DA7BAE68534}" dt="2024-06-20T09:26:11.369" v="634" actId="1035"/>
          <ac:spMkLst>
            <pc:docMk/>
            <pc:sldMk cId="0" sldId="476"/>
            <ac:spMk id="9" creationId="{00000000-0000-0000-0000-000000000000}"/>
          </ac:spMkLst>
        </pc:spChg>
        <pc:spChg chg="mod">
          <ac:chgData name="ESC GT" userId="54af876027b50f9a" providerId="LiveId" clId="{4C967E0A-21A2-4255-A50D-0DA7BAE68534}" dt="2024-06-20T09:25:32.515" v="623" actId="1035"/>
          <ac:spMkLst>
            <pc:docMk/>
            <pc:sldMk cId="0" sldId="476"/>
            <ac:spMk id="13" creationId="{00000000-0000-0000-0000-000000000000}"/>
          </ac:spMkLst>
        </pc:spChg>
        <pc:cxnChg chg="mod">
          <ac:chgData name="ESC GT" userId="54af876027b50f9a" providerId="LiveId" clId="{4C967E0A-21A2-4255-A50D-0DA7BAE68534}" dt="2024-06-20T09:26:11.369" v="634" actId="1035"/>
          <ac:cxnSpMkLst>
            <pc:docMk/>
            <pc:sldMk cId="0" sldId="476"/>
            <ac:cxnSpMk id="7" creationId="{00000000-0000-0000-0000-000000000000}"/>
          </ac:cxnSpMkLst>
        </pc:cxnChg>
      </pc:sldChg>
      <pc:sldChg chg="modSp mod">
        <pc:chgData name="ESC GT" userId="54af876027b50f9a" providerId="LiveId" clId="{4C967E0A-21A2-4255-A50D-0DA7BAE68534}" dt="2024-06-20T09:28:03.277" v="637" actId="255"/>
        <pc:sldMkLst>
          <pc:docMk/>
          <pc:sldMk cId="0" sldId="478"/>
        </pc:sldMkLst>
        <pc:spChg chg="mod">
          <ac:chgData name="ESC GT" userId="54af876027b50f9a" providerId="LiveId" clId="{4C967E0A-21A2-4255-A50D-0DA7BAE68534}" dt="2024-06-20T09:27:35.762" v="636" actId="207"/>
          <ac:spMkLst>
            <pc:docMk/>
            <pc:sldMk cId="0" sldId="478"/>
            <ac:spMk id="4" creationId="{00000000-0000-0000-0000-000000000000}"/>
          </ac:spMkLst>
        </pc:spChg>
        <pc:spChg chg="mod">
          <ac:chgData name="ESC GT" userId="54af876027b50f9a" providerId="LiveId" clId="{4C967E0A-21A2-4255-A50D-0DA7BAE68534}" dt="2024-06-20T09:28:03.277" v="637" actId="255"/>
          <ac:spMkLst>
            <pc:docMk/>
            <pc:sldMk cId="0" sldId="478"/>
            <ac:spMk id="1729" creationId="{00000000-0000-0000-0000-000000000000}"/>
          </ac:spMkLst>
        </pc:spChg>
      </pc:sldChg>
      <pc:sldChg chg="modSp mod">
        <pc:chgData name="ESC GT" userId="54af876027b50f9a" providerId="LiveId" clId="{4C967E0A-21A2-4255-A50D-0DA7BAE68534}" dt="2024-06-20T09:29:51.425" v="700" actId="1036"/>
        <pc:sldMkLst>
          <pc:docMk/>
          <pc:sldMk cId="0" sldId="481"/>
        </pc:sldMkLst>
        <pc:spChg chg="mod">
          <ac:chgData name="ESC GT" userId="54af876027b50f9a" providerId="LiveId" clId="{4C967E0A-21A2-4255-A50D-0DA7BAE68534}" dt="2024-06-20T09:28:51.382" v="639" actId="207"/>
          <ac:spMkLst>
            <pc:docMk/>
            <pc:sldMk cId="0" sldId="481"/>
            <ac:spMk id="2" creationId="{00000000-0000-0000-0000-000000000000}"/>
          </ac:spMkLst>
        </pc:spChg>
        <pc:spChg chg="mod">
          <ac:chgData name="ESC GT" userId="54af876027b50f9a" providerId="LiveId" clId="{4C967E0A-21A2-4255-A50D-0DA7BAE68534}" dt="2024-06-20T09:29:20.490" v="643" actId="255"/>
          <ac:spMkLst>
            <pc:docMk/>
            <pc:sldMk cId="0" sldId="481"/>
            <ac:spMk id="15" creationId="{00000000-0000-0000-0000-000000000000}"/>
          </ac:spMkLst>
        </pc:spChg>
        <pc:spChg chg="mod">
          <ac:chgData name="ESC GT" userId="54af876027b50f9a" providerId="LiveId" clId="{4C967E0A-21A2-4255-A50D-0DA7BAE68534}" dt="2024-06-20T09:29:05.854" v="641" actId="255"/>
          <ac:spMkLst>
            <pc:docMk/>
            <pc:sldMk cId="0" sldId="481"/>
            <ac:spMk id="21" creationId="{00000000-0000-0000-0000-000000000000}"/>
          </ac:spMkLst>
        </pc:spChg>
        <pc:spChg chg="mod">
          <ac:chgData name="ESC GT" userId="54af876027b50f9a" providerId="LiveId" clId="{4C967E0A-21A2-4255-A50D-0DA7BAE68534}" dt="2024-06-20T09:29:51.425" v="700" actId="1036"/>
          <ac:spMkLst>
            <pc:docMk/>
            <pc:sldMk cId="0" sldId="481"/>
            <ac:spMk id="22" creationId="{00000000-0000-0000-0000-000000000000}"/>
          </ac:spMkLst>
        </pc:spChg>
      </pc:sldChg>
      <pc:sldChg chg="modSp mod">
        <pc:chgData name="ESC GT" userId="54af876027b50f9a" providerId="LiveId" clId="{4C967E0A-21A2-4255-A50D-0DA7BAE68534}" dt="2024-06-20T09:31:33.108" v="752" actId="20577"/>
        <pc:sldMkLst>
          <pc:docMk/>
          <pc:sldMk cId="0" sldId="484"/>
        </pc:sldMkLst>
        <pc:spChg chg="mod">
          <ac:chgData name="ESC GT" userId="54af876027b50f9a" providerId="LiveId" clId="{4C967E0A-21A2-4255-A50D-0DA7BAE68534}" dt="2024-06-20T09:30:25.196" v="702" actId="255"/>
          <ac:spMkLst>
            <pc:docMk/>
            <pc:sldMk cId="0" sldId="484"/>
            <ac:spMk id="5" creationId="{00000000-0000-0000-0000-000000000000}"/>
          </ac:spMkLst>
        </pc:spChg>
        <pc:spChg chg="mod">
          <ac:chgData name="ESC GT" userId="54af876027b50f9a" providerId="LiveId" clId="{4C967E0A-21A2-4255-A50D-0DA7BAE68534}" dt="2024-06-20T09:30:37.672" v="704" actId="255"/>
          <ac:spMkLst>
            <pc:docMk/>
            <pc:sldMk cId="0" sldId="484"/>
            <ac:spMk id="7" creationId="{00000000-0000-0000-0000-000000000000}"/>
          </ac:spMkLst>
        </pc:spChg>
        <pc:spChg chg="mod">
          <ac:chgData name="ESC GT" userId="54af876027b50f9a" providerId="LiveId" clId="{4C967E0A-21A2-4255-A50D-0DA7BAE68534}" dt="2024-06-20T09:31:33.108" v="752" actId="20577"/>
          <ac:spMkLst>
            <pc:docMk/>
            <pc:sldMk cId="0" sldId="484"/>
            <ac:spMk id="9" creationId="{00000000-0000-0000-0000-000000000000}"/>
          </ac:spMkLst>
        </pc:spChg>
      </pc:sldChg>
      <pc:sldChg chg="modSp mod">
        <pc:chgData name="ESC GT" userId="54af876027b50f9a" providerId="LiveId" clId="{4C967E0A-21A2-4255-A50D-0DA7BAE68534}" dt="2024-06-20T09:39:39.964" v="894" actId="1036"/>
        <pc:sldMkLst>
          <pc:docMk/>
          <pc:sldMk cId="0" sldId="490"/>
        </pc:sldMkLst>
        <pc:spChg chg="mod">
          <ac:chgData name="ESC GT" userId="54af876027b50f9a" providerId="LiveId" clId="{4C967E0A-21A2-4255-A50D-0DA7BAE68534}" dt="2024-06-20T09:32:40.617" v="754" actId="207"/>
          <ac:spMkLst>
            <pc:docMk/>
            <pc:sldMk cId="0" sldId="490"/>
            <ac:spMk id="5" creationId="{00000000-0000-0000-0000-000000000000}"/>
          </ac:spMkLst>
        </pc:spChg>
        <pc:spChg chg="mod">
          <ac:chgData name="ESC GT" userId="54af876027b50f9a" providerId="LiveId" clId="{4C967E0A-21A2-4255-A50D-0DA7BAE68534}" dt="2024-06-20T09:39:17.374" v="893" actId="20577"/>
          <ac:spMkLst>
            <pc:docMk/>
            <pc:sldMk cId="0" sldId="490"/>
            <ac:spMk id="12" creationId="{00000000-0000-0000-0000-000000000000}"/>
          </ac:spMkLst>
        </pc:spChg>
        <pc:picChg chg="mod">
          <ac:chgData name="ESC GT" userId="54af876027b50f9a" providerId="LiveId" clId="{4C967E0A-21A2-4255-A50D-0DA7BAE68534}" dt="2024-06-20T09:39:39.964" v="894" actId="1036"/>
          <ac:picMkLst>
            <pc:docMk/>
            <pc:sldMk cId="0" sldId="490"/>
            <ac:picMk id="1808" creationId="{00000000-0000-0000-0000-000000000000}"/>
          </ac:picMkLst>
        </pc:picChg>
      </pc:sldChg>
      <pc:sldChg chg="modSp mod">
        <pc:chgData name="ESC GT" userId="54af876027b50f9a" providerId="LiveId" clId="{4C967E0A-21A2-4255-A50D-0DA7BAE68534}" dt="2024-06-20T09:04:03.121" v="601" actId="20577"/>
        <pc:sldMkLst>
          <pc:docMk/>
          <pc:sldMk cId="4088716138" sldId="546"/>
        </pc:sldMkLst>
        <pc:graphicFrameChg chg="modGraphic">
          <ac:chgData name="ESC GT" userId="54af876027b50f9a" providerId="LiveId" clId="{4C967E0A-21A2-4255-A50D-0DA7BAE68534}" dt="2024-06-20T09:04:03.121" v="601" actId="20577"/>
          <ac:graphicFrameMkLst>
            <pc:docMk/>
            <pc:sldMk cId="4088716138" sldId="546"/>
            <ac:graphicFrameMk id="7" creationId="{E755A121-A608-C372-C4A9-C177F92E03E2}"/>
          </ac:graphicFrameMkLst>
        </pc:graphicFrameChg>
      </pc:sldChg>
      <pc:sldChg chg="addSp delSp modSp mod addAnim delAnim">
        <pc:chgData name="ESC GT" userId="54af876027b50f9a" providerId="LiveId" clId="{4C967E0A-21A2-4255-A50D-0DA7BAE68534}" dt="2024-06-20T08:28:35.048" v="74"/>
        <pc:sldMkLst>
          <pc:docMk/>
          <pc:sldMk cId="120054776" sldId="586"/>
        </pc:sldMkLst>
        <pc:graphicFrameChg chg="mod">
          <ac:chgData name="ESC GT" userId="54af876027b50f9a" providerId="LiveId" clId="{4C967E0A-21A2-4255-A50D-0DA7BAE68534}" dt="2024-06-20T08:28:35.048" v="74"/>
          <ac:graphicFrameMkLst>
            <pc:docMk/>
            <pc:sldMk cId="120054776" sldId="586"/>
            <ac:graphicFrameMk id="60" creationId="{00000000-0000-0000-0000-000000000000}"/>
          </ac:graphicFrameMkLst>
        </pc:graphicFrameChg>
        <pc:graphicFrameChg chg="add del mod">
          <ac:chgData name="ESC GT" userId="54af876027b50f9a" providerId="LiveId" clId="{4C967E0A-21A2-4255-A50D-0DA7BAE68534}" dt="2024-06-20T08:27:45.554" v="70" actId="1076"/>
          <ac:graphicFrameMkLst>
            <pc:docMk/>
            <pc:sldMk cId="120054776" sldId="586"/>
            <ac:graphicFrameMk id="326" creationId="{00000000-0000-0000-0000-000000000000}"/>
          </ac:graphicFrameMkLst>
        </pc:graphicFrameChg>
        <pc:cxnChg chg="mod">
          <ac:chgData name="ESC GT" userId="54af876027b50f9a" providerId="LiveId" clId="{4C967E0A-21A2-4255-A50D-0DA7BAE68534}" dt="2024-06-20T08:27:45.554" v="70" actId="1076"/>
          <ac:cxnSpMkLst>
            <pc:docMk/>
            <pc:sldMk cId="120054776" sldId="586"/>
            <ac:cxnSpMk id="14" creationId="{00000000-0000-0000-0000-000000000000}"/>
          </ac:cxnSpMkLst>
        </pc:cxnChg>
        <pc:cxnChg chg="mod">
          <ac:chgData name="ESC GT" userId="54af876027b50f9a" providerId="LiveId" clId="{4C967E0A-21A2-4255-A50D-0DA7BAE68534}" dt="2024-06-20T08:28:12.936" v="73" actId="14100"/>
          <ac:cxnSpMkLst>
            <pc:docMk/>
            <pc:sldMk cId="120054776" sldId="586"/>
            <ac:cxnSpMk id="17" creationId="{00000000-0000-0000-0000-000000000000}"/>
          </ac:cxnSpMkLst>
        </pc:cxnChg>
        <pc:cxnChg chg="mod">
          <ac:chgData name="ESC GT" userId="54af876027b50f9a" providerId="LiveId" clId="{4C967E0A-21A2-4255-A50D-0DA7BAE68534}" dt="2024-06-20T08:27:57.429" v="71" actId="14100"/>
          <ac:cxnSpMkLst>
            <pc:docMk/>
            <pc:sldMk cId="120054776" sldId="586"/>
            <ac:cxnSpMk id="32" creationId="{00000000-0000-0000-0000-000000000000}"/>
          </ac:cxnSpMkLst>
        </pc:cxnChg>
      </pc:sldChg>
      <pc:sldChg chg="modSp mod">
        <pc:chgData name="ESC GT" userId="54af876027b50f9a" providerId="LiveId" clId="{4C967E0A-21A2-4255-A50D-0DA7BAE68534}" dt="2024-06-20T06:33:04.666" v="62" actId="1076"/>
        <pc:sldMkLst>
          <pc:docMk/>
          <pc:sldMk cId="196509055" sldId="587"/>
        </pc:sldMkLst>
        <pc:spChg chg="mod">
          <ac:chgData name="ESC GT" userId="54af876027b50f9a" providerId="LiveId" clId="{4C967E0A-21A2-4255-A50D-0DA7BAE68534}" dt="2024-06-20T06:33:04.666" v="62" actId="1076"/>
          <ac:spMkLst>
            <pc:docMk/>
            <pc:sldMk cId="196509055" sldId="587"/>
            <ac:spMk id="7" creationId="{00000000-0000-0000-0000-000000000000}"/>
          </ac:spMkLst>
        </pc:spChg>
      </pc:sldChg>
      <pc:sldChg chg="modSp mod">
        <pc:chgData name="ESC GT" userId="54af876027b50f9a" providerId="LiveId" clId="{4C967E0A-21A2-4255-A50D-0DA7BAE68534}" dt="2024-06-20T08:18:37.238" v="63" actId="1036"/>
        <pc:sldMkLst>
          <pc:docMk/>
          <pc:sldMk cId="250847165" sldId="590"/>
        </pc:sldMkLst>
        <pc:picChg chg="mod">
          <ac:chgData name="ESC GT" userId="54af876027b50f9a" providerId="LiveId" clId="{4C967E0A-21A2-4255-A50D-0DA7BAE68534}" dt="2024-06-20T08:18:37.238" v="63" actId="1036"/>
          <ac:picMkLst>
            <pc:docMk/>
            <pc:sldMk cId="250847165" sldId="590"/>
            <ac:picMk id="5" creationId="{00000000-0000-0000-0000-000000000000}"/>
          </ac:picMkLst>
        </pc:picChg>
      </pc:sldChg>
      <pc:sldChg chg="modSp mod">
        <pc:chgData name="ESC GT" userId="54af876027b50f9a" providerId="LiveId" clId="{4C967E0A-21A2-4255-A50D-0DA7BAE68534}" dt="2024-06-20T08:40:53.615" v="122" actId="255"/>
        <pc:sldMkLst>
          <pc:docMk/>
          <pc:sldMk cId="3811504374" sldId="596"/>
        </pc:sldMkLst>
        <pc:spChg chg="mod">
          <ac:chgData name="ESC GT" userId="54af876027b50f9a" providerId="LiveId" clId="{4C967E0A-21A2-4255-A50D-0DA7BAE68534}" dt="2024-06-20T08:40:16.273" v="117" actId="255"/>
          <ac:spMkLst>
            <pc:docMk/>
            <pc:sldMk cId="3811504374" sldId="596"/>
            <ac:spMk id="7" creationId="{00000000-0000-0000-0000-000000000000}"/>
          </ac:spMkLst>
        </pc:spChg>
        <pc:spChg chg="mod">
          <ac:chgData name="ESC GT" userId="54af876027b50f9a" providerId="LiveId" clId="{4C967E0A-21A2-4255-A50D-0DA7BAE68534}" dt="2024-06-20T08:40:29.200" v="119" actId="20577"/>
          <ac:spMkLst>
            <pc:docMk/>
            <pc:sldMk cId="3811504374" sldId="596"/>
            <ac:spMk id="14" creationId="{00000000-0000-0000-0000-000000000000}"/>
          </ac:spMkLst>
        </pc:spChg>
        <pc:spChg chg="mod">
          <ac:chgData name="ESC GT" userId="54af876027b50f9a" providerId="LiveId" clId="{4C967E0A-21A2-4255-A50D-0DA7BAE68534}" dt="2024-06-20T08:40:38.490" v="120" actId="255"/>
          <ac:spMkLst>
            <pc:docMk/>
            <pc:sldMk cId="3811504374" sldId="596"/>
            <ac:spMk id="15" creationId="{00000000-0000-0000-0000-000000000000}"/>
          </ac:spMkLst>
        </pc:spChg>
        <pc:spChg chg="mod">
          <ac:chgData name="ESC GT" userId="54af876027b50f9a" providerId="LiveId" clId="{4C967E0A-21A2-4255-A50D-0DA7BAE68534}" dt="2024-06-20T08:40:46.531" v="121" actId="255"/>
          <ac:spMkLst>
            <pc:docMk/>
            <pc:sldMk cId="3811504374" sldId="596"/>
            <ac:spMk id="16" creationId="{00000000-0000-0000-0000-000000000000}"/>
          </ac:spMkLst>
        </pc:spChg>
        <pc:spChg chg="mod">
          <ac:chgData name="ESC GT" userId="54af876027b50f9a" providerId="LiveId" clId="{4C967E0A-21A2-4255-A50D-0DA7BAE68534}" dt="2024-06-20T08:40:53.615" v="122" actId="255"/>
          <ac:spMkLst>
            <pc:docMk/>
            <pc:sldMk cId="3811504374" sldId="596"/>
            <ac:spMk id="17" creationId="{00000000-0000-0000-0000-000000000000}"/>
          </ac:spMkLst>
        </pc:spChg>
      </pc:sldChg>
      <pc:sldChg chg="modSp mod">
        <pc:chgData name="ESC GT" userId="54af876027b50f9a" providerId="LiveId" clId="{4C967E0A-21A2-4255-A50D-0DA7BAE68534}" dt="2024-06-20T08:40:06.655" v="116" actId="255"/>
        <pc:sldMkLst>
          <pc:docMk/>
          <pc:sldMk cId="4019546430" sldId="597"/>
        </pc:sldMkLst>
        <pc:spChg chg="mod">
          <ac:chgData name="ESC GT" userId="54af876027b50f9a" providerId="LiveId" clId="{4C967E0A-21A2-4255-A50D-0DA7BAE68534}" dt="2024-06-20T08:40:06.655" v="116" actId="255"/>
          <ac:spMkLst>
            <pc:docMk/>
            <pc:sldMk cId="4019546430" sldId="597"/>
            <ac:spMk id="7" creationId="{00000000-0000-0000-0000-000000000000}"/>
          </ac:spMkLst>
        </pc:spChg>
      </pc:sldChg>
      <pc:sldChg chg="modSp mod">
        <pc:chgData name="ESC GT" userId="54af876027b50f9a" providerId="LiveId" clId="{4C967E0A-21A2-4255-A50D-0DA7BAE68534}" dt="2024-06-20T08:39:53.406" v="115" actId="255"/>
        <pc:sldMkLst>
          <pc:docMk/>
          <pc:sldMk cId="1049482937" sldId="598"/>
        </pc:sldMkLst>
        <pc:spChg chg="mod">
          <ac:chgData name="ESC GT" userId="54af876027b50f9a" providerId="LiveId" clId="{4C967E0A-21A2-4255-A50D-0DA7BAE68534}" dt="2024-06-20T08:39:53.406" v="115" actId="255"/>
          <ac:spMkLst>
            <pc:docMk/>
            <pc:sldMk cId="1049482937" sldId="598"/>
            <ac:spMk id="7" creationId="{00000000-0000-0000-0000-000000000000}"/>
          </ac:spMkLst>
        </pc:spChg>
        <pc:spChg chg="mod">
          <ac:chgData name="ESC GT" userId="54af876027b50f9a" providerId="LiveId" clId="{4C967E0A-21A2-4255-A50D-0DA7BAE68534}" dt="2024-06-20T08:39:36.217" v="114" actId="20577"/>
          <ac:spMkLst>
            <pc:docMk/>
            <pc:sldMk cId="1049482937" sldId="598"/>
            <ac:spMk id="14" creationId="{00000000-0000-0000-0000-000000000000}"/>
          </ac:spMkLst>
        </pc:spChg>
        <pc:spChg chg="mod">
          <ac:chgData name="ESC GT" userId="54af876027b50f9a" providerId="LiveId" clId="{4C967E0A-21A2-4255-A50D-0DA7BAE68534}" dt="2024-06-20T08:39:03.904" v="110" actId="255"/>
          <ac:spMkLst>
            <pc:docMk/>
            <pc:sldMk cId="1049482937" sldId="598"/>
            <ac:spMk id="15" creationId="{00000000-0000-0000-0000-000000000000}"/>
          </ac:spMkLst>
        </pc:spChg>
        <pc:spChg chg="mod">
          <ac:chgData name="ESC GT" userId="54af876027b50f9a" providerId="LiveId" clId="{4C967E0A-21A2-4255-A50D-0DA7BAE68534}" dt="2024-06-20T08:39:25.996" v="112" actId="255"/>
          <ac:spMkLst>
            <pc:docMk/>
            <pc:sldMk cId="1049482937" sldId="598"/>
            <ac:spMk id="16" creationId="{00000000-0000-0000-0000-000000000000}"/>
          </ac:spMkLst>
        </pc:spChg>
        <pc:spChg chg="mod">
          <ac:chgData name="ESC GT" userId="54af876027b50f9a" providerId="LiveId" clId="{4C967E0A-21A2-4255-A50D-0DA7BAE68534}" dt="2024-06-20T08:39:32.912" v="113" actId="255"/>
          <ac:spMkLst>
            <pc:docMk/>
            <pc:sldMk cId="1049482937" sldId="598"/>
            <ac:spMk id="17" creationId="{00000000-0000-0000-0000-000000000000}"/>
          </ac:spMkLst>
        </pc:spChg>
      </pc:sldChg>
      <pc:sldChg chg="modSp mod">
        <pc:chgData name="ESC GT" userId="54af876027b50f9a" providerId="LiveId" clId="{4C967E0A-21A2-4255-A50D-0DA7BAE68534}" dt="2024-06-20T08:55:58.697" v="365" actId="20577"/>
        <pc:sldMkLst>
          <pc:docMk/>
          <pc:sldMk cId="999198892" sldId="600"/>
        </pc:sldMkLst>
        <pc:spChg chg="mod">
          <ac:chgData name="ESC GT" userId="54af876027b50f9a" providerId="LiveId" clId="{4C967E0A-21A2-4255-A50D-0DA7BAE68534}" dt="2024-06-20T08:51:12.627" v="190" actId="20577"/>
          <ac:spMkLst>
            <pc:docMk/>
            <pc:sldMk cId="999198892" sldId="600"/>
            <ac:spMk id="2" creationId="{00000000-0000-0000-0000-000000000000}"/>
          </ac:spMkLst>
        </pc:spChg>
        <pc:spChg chg="mod">
          <ac:chgData name="ESC GT" userId="54af876027b50f9a" providerId="LiveId" clId="{4C967E0A-21A2-4255-A50D-0DA7BAE68534}" dt="2024-06-20T08:55:58.697" v="365" actId="20577"/>
          <ac:spMkLst>
            <pc:docMk/>
            <pc:sldMk cId="999198892" sldId="600"/>
            <ac:spMk id="16" creationId="{00000000-0000-0000-0000-000000000000}"/>
          </ac:spMkLst>
        </pc:spChg>
      </pc:sldChg>
    </pc:docChg>
  </pc:docChgLst>
  <pc:docChgLst>
    <pc:chgData name="ESC GT" userId="54af876027b50f9a" providerId="LiveId" clId="{FA2E24A5-4DF9-4080-BFC2-CB236D6414F0}"/>
    <pc:docChg chg="custSel delSld modSld">
      <pc:chgData name="ESC GT" userId="54af876027b50f9a" providerId="LiveId" clId="{FA2E24A5-4DF9-4080-BFC2-CB236D6414F0}" dt="2024-05-21T12:33:39.739" v="308" actId="47"/>
      <pc:docMkLst>
        <pc:docMk/>
      </pc:docMkLst>
      <pc:sldChg chg="modSp mod">
        <pc:chgData name="ESC GT" userId="54af876027b50f9a" providerId="LiveId" clId="{FA2E24A5-4DF9-4080-BFC2-CB236D6414F0}" dt="2024-05-21T12:15:43.710" v="20" actId="20577"/>
        <pc:sldMkLst>
          <pc:docMk/>
          <pc:sldMk cId="0" sldId="463"/>
        </pc:sldMkLst>
        <pc:spChg chg="mod">
          <ac:chgData name="ESC GT" userId="54af876027b50f9a" providerId="LiveId" clId="{FA2E24A5-4DF9-4080-BFC2-CB236D6414F0}" dt="2024-05-21T12:15:43.710" v="20" actId="20577"/>
          <ac:spMkLst>
            <pc:docMk/>
            <pc:sldMk cId="0" sldId="463"/>
            <ac:spMk id="1620" creationId="{00000000-0000-0000-0000-000000000000}"/>
          </ac:spMkLst>
        </pc:spChg>
      </pc:sldChg>
      <pc:sldChg chg="modSp mod">
        <pc:chgData name="ESC GT" userId="54af876027b50f9a" providerId="LiveId" clId="{FA2E24A5-4DF9-4080-BFC2-CB236D6414F0}" dt="2024-05-21T12:25:42.041" v="249" actId="207"/>
        <pc:sldMkLst>
          <pc:docMk/>
          <pc:sldMk cId="0" sldId="467"/>
        </pc:sldMkLst>
        <pc:spChg chg="mod">
          <ac:chgData name="ESC GT" userId="54af876027b50f9a" providerId="LiveId" clId="{FA2E24A5-4DF9-4080-BFC2-CB236D6414F0}" dt="2024-05-21T12:25:42.041" v="249" actId="207"/>
          <ac:spMkLst>
            <pc:docMk/>
            <pc:sldMk cId="0" sldId="467"/>
            <ac:spMk id="1646" creationId="{00000000-0000-0000-0000-000000000000}"/>
          </ac:spMkLst>
        </pc:spChg>
        <pc:spChg chg="mod">
          <ac:chgData name="ESC GT" userId="54af876027b50f9a" providerId="LiveId" clId="{FA2E24A5-4DF9-4080-BFC2-CB236D6414F0}" dt="2024-05-21T12:21:41.372" v="32" actId="6549"/>
          <ac:spMkLst>
            <pc:docMk/>
            <pc:sldMk cId="0" sldId="467"/>
            <ac:spMk id="1648" creationId="{00000000-0000-0000-0000-000000000000}"/>
          </ac:spMkLst>
        </pc:spChg>
      </pc:sldChg>
      <pc:sldChg chg="modSp mod">
        <pc:chgData name="ESC GT" userId="54af876027b50f9a" providerId="LiveId" clId="{FA2E24A5-4DF9-4080-BFC2-CB236D6414F0}" dt="2024-05-21T12:24:49" v="202" actId="255"/>
        <pc:sldMkLst>
          <pc:docMk/>
          <pc:sldMk cId="0" sldId="471"/>
        </pc:sldMkLst>
        <pc:spChg chg="mod">
          <ac:chgData name="ESC GT" userId="54af876027b50f9a" providerId="LiveId" clId="{FA2E24A5-4DF9-4080-BFC2-CB236D6414F0}" dt="2024-05-21T12:24:49" v="202" actId="255"/>
          <ac:spMkLst>
            <pc:docMk/>
            <pc:sldMk cId="0" sldId="471"/>
            <ac:spMk id="1681" creationId="{00000000-0000-0000-0000-000000000000}"/>
          </ac:spMkLst>
        </pc:spChg>
      </pc:sldChg>
      <pc:sldChg chg="modSp del mod">
        <pc:chgData name="ESC GT" userId="54af876027b50f9a" providerId="LiveId" clId="{FA2E24A5-4DF9-4080-BFC2-CB236D6414F0}" dt="2024-05-21T12:28:37.150" v="262" actId="47"/>
        <pc:sldMkLst>
          <pc:docMk/>
          <pc:sldMk cId="0" sldId="473"/>
        </pc:sldMkLst>
        <pc:spChg chg="mod">
          <ac:chgData name="ESC GT" userId="54af876027b50f9a" providerId="LiveId" clId="{FA2E24A5-4DF9-4080-BFC2-CB236D6414F0}" dt="2024-05-21T12:26:25.459" v="252" actId="6549"/>
          <ac:spMkLst>
            <pc:docMk/>
            <pc:sldMk cId="0" sldId="473"/>
            <ac:spMk id="1694" creationId="{00000000-0000-0000-0000-000000000000}"/>
          </ac:spMkLst>
        </pc:spChg>
      </pc:sldChg>
      <pc:sldChg chg="modSp mod">
        <pc:chgData name="ESC GT" userId="54af876027b50f9a" providerId="LiveId" clId="{FA2E24A5-4DF9-4080-BFC2-CB236D6414F0}" dt="2024-05-21T12:28:58.658" v="268" actId="20577"/>
        <pc:sldMkLst>
          <pc:docMk/>
          <pc:sldMk cId="0" sldId="474"/>
        </pc:sldMkLst>
        <pc:spChg chg="mod">
          <ac:chgData name="ESC GT" userId="54af876027b50f9a" providerId="LiveId" clId="{FA2E24A5-4DF9-4080-BFC2-CB236D6414F0}" dt="2024-05-21T12:28:58.658" v="268" actId="20577"/>
          <ac:spMkLst>
            <pc:docMk/>
            <pc:sldMk cId="0" sldId="474"/>
            <ac:spMk id="1700" creationId="{00000000-0000-0000-0000-000000000000}"/>
          </ac:spMkLst>
        </pc:spChg>
      </pc:sldChg>
      <pc:sldChg chg="modSp mod">
        <pc:chgData name="ESC GT" userId="54af876027b50f9a" providerId="LiveId" clId="{FA2E24A5-4DF9-4080-BFC2-CB236D6414F0}" dt="2024-05-21T12:33:00.278" v="306" actId="20577"/>
        <pc:sldMkLst>
          <pc:docMk/>
          <pc:sldMk cId="0" sldId="485"/>
        </pc:sldMkLst>
        <pc:spChg chg="mod">
          <ac:chgData name="ESC GT" userId="54af876027b50f9a" providerId="LiveId" clId="{FA2E24A5-4DF9-4080-BFC2-CB236D6414F0}" dt="2024-05-21T12:33:00.278" v="306" actId="20577"/>
          <ac:spMkLst>
            <pc:docMk/>
            <pc:sldMk cId="0" sldId="485"/>
            <ac:spMk id="1775" creationId="{00000000-0000-0000-0000-000000000000}"/>
          </ac:spMkLst>
        </pc:spChg>
      </pc:sldChg>
      <pc:sldChg chg="del">
        <pc:chgData name="ESC GT" userId="54af876027b50f9a" providerId="LiveId" clId="{FA2E24A5-4DF9-4080-BFC2-CB236D6414F0}" dt="2024-05-21T12:33:10.080" v="307" actId="47"/>
        <pc:sldMkLst>
          <pc:docMk/>
          <pc:sldMk cId="0" sldId="487"/>
        </pc:sldMkLst>
      </pc:sldChg>
      <pc:sldChg chg="del">
        <pc:chgData name="ESC GT" userId="54af876027b50f9a" providerId="LiveId" clId="{FA2E24A5-4DF9-4080-BFC2-CB236D6414F0}" dt="2024-05-21T12:33:39.739" v="308" actId="47"/>
        <pc:sldMkLst>
          <pc:docMk/>
          <pc:sldMk cId="0" sldId="489"/>
        </pc:sldMkLst>
      </pc:sldChg>
    </pc:docChg>
  </pc:docChgLst>
</pc:chgInfo>
</file>

<file path=ppt/diagrams/_rels/data5.xml.rels><?xml version="1.0" encoding="UTF-8" standalone="yes"?>
<Relationships xmlns="http://schemas.openxmlformats.org/package/2006/relationships"><Relationship Id="rId1" Type="http://schemas.openxmlformats.org/officeDocument/2006/relationships/image" Target="../media/image2.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C2C0AB-177B-41B2-9546-4FECCC877BCB}"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ES"/>
        </a:p>
      </dgm:t>
    </dgm:pt>
    <dgm:pt modelId="{20787211-1A85-44A1-A15A-DACCC42556E1}">
      <dgm:prSet phldrT="[Texto]"/>
      <dgm:spPr>
        <a:solidFill>
          <a:schemeClr val="accent3">
            <a:lumMod val="60000"/>
            <a:lumOff val="40000"/>
          </a:schemeClr>
        </a:solidFill>
      </dgm:spPr>
      <dgm:t>
        <a:bodyPr/>
        <a:lstStyle/>
        <a:p>
          <a:r>
            <a:rPr lang="en-US" dirty="0" err="1">
              <a:solidFill>
                <a:schemeClr val="tx1"/>
              </a:solidFill>
            </a:rPr>
            <a:t>Profesionalismo</a:t>
          </a:r>
          <a:endParaRPr lang="es-ES" dirty="0">
            <a:solidFill>
              <a:schemeClr val="tx1"/>
            </a:solidFill>
          </a:endParaRPr>
        </a:p>
      </dgm:t>
    </dgm:pt>
    <dgm:pt modelId="{21F9A47D-3342-40C3-BF04-6E1DE4070DDB}" type="parTrans" cxnId="{0DC3AD58-9291-44DC-B5B8-F861A45F4AB6}">
      <dgm:prSet/>
      <dgm:spPr/>
      <dgm:t>
        <a:bodyPr/>
        <a:lstStyle/>
        <a:p>
          <a:endParaRPr lang="es-ES"/>
        </a:p>
      </dgm:t>
    </dgm:pt>
    <dgm:pt modelId="{E621ACF6-842D-4793-A141-977708C1AF92}" type="sibTrans" cxnId="{0DC3AD58-9291-44DC-B5B8-F861A45F4AB6}">
      <dgm:prSet/>
      <dgm:spPr/>
      <dgm:t>
        <a:bodyPr/>
        <a:lstStyle/>
        <a:p>
          <a:endParaRPr lang="es-ES"/>
        </a:p>
      </dgm:t>
    </dgm:pt>
    <dgm:pt modelId="{DEA94159-0989-4E0E-874E-C28FF1BA2942}">
      <dgm:prSet phldrT="[Texto]"/>
      <dgm:spPr/>
      <dgm:t>
        <a:bodyPr/>
        <a:lstStyle/>
        <a:p>
          <a:r>
            <a:rPr lang="en-US" dirty="0" err="1">
              <a:latin typeface="Calibri"/>
              <a:ea typeface="Calibri"/>
              <a:cs typeface="Calibri"/>
              <a:sym typeface="Calibri"/>
            </a:rPr>
            <a:t>Consistencia</a:t>
          </a:r>
          <a:endParaRPr lang="es-ES" dirty="0"/>
        </a:p>
      </dgm:t>
    </dgm:pt>
    <dgm:pt modelId="{F238B269-0CB2-42F5-BA78-94AD121CD44C}" type="parTrans" cxnId="{3004907E-27D5-4828-804D-D3E384EC4A5C}">
      <dgm:prSet/>
      <dgm:spPr/>
      <dgm:t>
        <a:bodyPr/>
        <a:lstStyle/>
        <a:p>
          <a:endParaRPr lang="es-ES"/>
        </a:p>
      </dgm:t>
    </dgm:pt>
    <dgm:pt modelId="{D366EC07-536A-46C8-9DFA-562611A1BD17}" type="sibTrans" cxnId="{3004907E-27D5-4828-804D-D3E384EC4A5C}">
      <dgm:prSet/>
      <dgm:spPr/>
      <dgm:t>
        <a:bodyPr/>
        <a:lstStyle/>
        <a:p>
          <a:endParaRPr lang="es-ES"/>
        </a:p>
      </dgm:t>
    </dgm:pt>
    <dgm:pt modelId="{119DBC88-3BE6-42AE-9E8C-BC3CE95BFA23}">
      <dgm:prSet phldrT="[Texto]"/>
      <dgm:spPr>
        <a:solidFill>
          <a:schemeClr val="tx2">
            <a:lumMod val="75000"/>
          </a:schemeClr>
        </a:solidFill>
      </dgm:spPr>
      <dgm:t>
        <a:bodyPr/>
        <a:lstStyle/>
        <a:p>
          <a:pPr rtl="0"/>
          <a:r>
            <a:rPr lang="en-US" dirty="0" err="1">
              <a:latin typeface="Calibri"/>
              <a:ea typeface="Calibri"/>
              <a:cs typeface="Calibri"/>
              <a:sym typeface="Calibri"/>
            </a:rPr>
            <a:t>Estandarización</a:t>
          </a:r>
          <a:endParaRPr lang="es-ES" dirty="0"/>
        </a:p>
      </dgm:t>
    </dgm:pt>
    <dgm:pt modelId="{821608BD-5B42-4515-B80D-4B673EEE1EE8}" type="parTrans" cxnId="{85D74D50-042C-43C3-B95C-CCCBFF2D1568}">
      <dgm:prSet/>
      <dgm:spPr/>
      <dgm:t>
        <a:bodyPr/>
        <a:lstStyle/>
        <a:p>
          <a:endParaRPr lang="es-ES"/>
        </a:p>
      </dgm:t>
    </dgm:pt>
    <dgm:pt modelId="{12744C77-07F8-4766-9442-07BF07E4DE98}" type="sibTrans" cxnId="{85D74D50-042C-43C3-B95C-CCCBFF2D1568}">
      <dgm:prSet/>
      <dgm:spPr/>
      <dgm:t>
        <a:bodyPr/>
        <a:lstStyle/>
        <a:p>
          <a:endParaRPr lang="es-ES"/>
        </a:p>
      </dgm:t>
    </dgm:pt>
    <dgm:pt modelId="{CA68BFC9-8DB7-4A00-B77A-B1D2FB1F871B}" type="pres">
      <dgm:prSet presAssocID="{DBC2C0AB-177B-41B2-9546-4FECCC877BCB}" presName="cycle" presStyleCnt="0">
        <dgm:presLayoutVars>
          <dgm:dir/>
          <dgm:resizeHandles val="exact"/>
        </dgm:presLayoutVars>
      </dgm:prSet>
      <dgm:spPr/>
      <dgm:t>
        <a:bodyPr/>
        <a:lstStyle/>
        <a:p>
          <a:endParaRPr lang="es-ES"/>
        </a:p>
      </dgm:t>
    </dgm:pt>
    <dgm:pt modelId="{31A2E817-3867-4A4C-8A96-86EA2685C3F6}" type="pres">
      <dgm:prSet presAssocID="{20787211-1A85-44A1-A15A-DACCC42556E1}" presName="node" presStyleLbl="node1" presStyleIdx="0" presStyleCnt="3" custRadScaleRad="106759" custRadScaleInc="378">
        <dgm:presLayoutVars>
          <dgm:bulletEnabled val="1"/>
        </dgm:presLayoutVars>
      </dgm:prSet>
      <dgm:spPr/>
      <dgm:t>
        <a:bodyPr/>
        <a:lstStyle/>
        <a:p>
          <a:endParaRPr lang="es-ES"/>
        </a:p>
      </dgm:t>
    </dgm:pt>
    <dgm:pt modelId="{DBDC2685-77AC-4FFB-B229-DE0891E0B6B2}" type="pres">
      <dgm:prSet presAssocID="{E621ACF6-842D-4793-A141-977708C1AF92}" presName="sibTrans" presStyleLbl="sibTrans2D1" presStyleIdx="0" presStyleCnt="3"/>
      <dgm:spPr/>
      <dgm:t>
        <a:bodyPr/>
        <a:lstStyle/>
        <a:p>
          <a:endParaRPr lang="es-ES"/>
        </a:p>
      </dgm:t>
    </dgm:pt>
    <dgm:pt modelId="{49B6F83C-6077-4CEB-9AAD-F5478CB15858}" type="pres">
      <dgm:prSet presAssocID="{E621ACF6-842D-4793-A141-977708C1AF92}" presName="connectorText" presStyleLbl="sibTrans2D1" presStyleIdx="0" presStyleCnt="3"/>
      <dgm:spPr/>
      <dgm:t>
        <a:bodyPr/>
        <a:lstStyle/>
        <a:p>
          <a:endParaRPr lang="es-ES"/>
        </a:p>
      </dgm:t>
    </dgm:pt>
    <dgm:pt modelId="{224B2F8D-CA7C-40F6-8EF1-E50B22D3DC32}" type="pres">
      <dgm:prSet presAssocID="{DEA94159-0989-4E0E-874E-C28FF1BA2942}" presName="node" presStyleLbl="node1" presStyleIdx="1" presStyleCnt="3">
        <dgm:presLayoutVars>
          <dgm:bulletEnabled val="1"/>
        </dgm:presLayoutVars>
      </dgm:prSet>
      <dgm:spPr/>
      <dgm:t>
        <a:bodyPr/>
        <a:lstStyle/>
        <a:p>
          <a:endParaRPr lang="es-ES"/>
        </a:p>
      </dgm:t>
    </dgm:pt>
    <dgm:pt modelId="{755C1335-210A-4E5B-BD71-BC530AB9717A}" type="pres">
      <dgm:prSet presAssocID="{D366EC07-536A-46C8-9DFA-562611A1BD17}" presName="sibTrans" presStyleLbl="sibTrans2D1" presStyleIdx="1" presStyleCnt="3"/>
      <dgm:spPr/>
      <dgm:t>
        <a:bodyPr/>
        <a:lstStyle/>
        <a:p>
          <a:endParaRPr lang="es-ES"/>
        </a:p>
      </dgm:t>
    </dgm:pt>
    <dgm:pt modelId="{649A46F9-297D-491D-B84E-B7861C73D24E}" type="pres">
      <dgm:prSet presAssocID="{D366EC07-536A-46C8-9DFA-562611A1BD17}" presName="connectorText" presStyleLbl="sibTrans2D1" presStyleIdx="1" presStyleCnt="3"/>
      <dgm:spPr/>
      <dgm:t>
        <a:bodyPr/>
        <a:lstStyle/>
        <a:p>
          <a:endParaRPr lang="es-ES"/>
        </a:p>
      </dgm:t>
    </dgm:pt>
    <dgm:pt modelId="{DE34D859-E922-41CC-BBB2-83263D638FF9}" type="pres">
      <dgm:prSet presAssocID="{119DBC88-3BE6-42AE-9E8C-BC3CE95BFA23}" presName="node" presStyleLbl="node1" presStyleIdx="2" presStyleCnt="3">
        <dgm:presLayoutVars>
          <dgm:bulletEnabled val="1"/>
        </dgm:presLayoutVars>
      </dgm:prSet>
      <dgm:spPr/>
      <dgm:t>
        <a:bodyPr/>
        <a:lstStyle/>
        <a:p>
          <a:endParaRPr lang="es-ES"/>
        </a:p>
      </dgm:t>
    </dgm:pt>
    <dgm:pt modelId="{CA26C0FD-3348-4D75-A6D0-0581538D91C1}" type="pres">
      <dgm:prSet presAssocID="{12744C77-07F8-4766-9442-07BF07E4DE98}" presName="sibTrans" presStyleLbl="sibTrans2D1" presStyleIdx="2" presStyleCnt="3"/>
      <dgm:spPr/>
      <dgm:t>
        <a:bodyPr/>
        <a:lstStyle/>
        <a:p>
          <a:endParaRPr lang="es-ES"/>
        </a:p>
      </dgm:t>
    </dgm:pt>
    <dgm:pt modelId="{D62B229D-80CE-40D3-9677-7765FFF056A8}" type="pres">
      <dgm:prSet presAssocID="{12744C77-07F8-4766-9442-07BF07E4DE98}" presName="connectorText" presStyleLbl="sibTrans2D1" presStyleIdx="2" presStyleCnt="3"/>
      <dgm:spPr/>
      <dgm:t>
        <a:bodyPr/>
        <a:lstStyle/>
        <a:p>
          <a:endParaRPr lang="es-ES"/>
        </a:p>
      </dgm:t>
    </dgm:pt>
  </dgm:ptLst>
  <dgm:cxnLst>
    <dgm:cxn modelId="{3004907E-27D5-4828-804D-D3E384EC4A5C}" srcId="{DBC2C0AB-177B-41B2-9546-4FECCC877BCB}" destId="{DEA94159-0989-4E0E-874E-C28FF1BA2942}" srcOrd="1" destOrd="0" parTransId="{F238B269-0CB2-42F5-BA78-94AD121CD44C}" sibTransId="{D366EC07-536A-46C8-9DFA-562611A1BD17}"/>
    <dgm:cxn modelId="{DD1B7E03-50F1-4DF7-9AE8-1EDA1526B1FF}" type="presOf" srcId="{DBC2C0AB-177B-41B2-9546-4FECCC877BCB}" destId="{CA68BFC9-8DB7-4A00-B77A-B1D2FB1F871B}" srcOrd="0" destOrd="0" presId="urn:microsoft.com/office/officeart/2005/8/layout/cycle2"/>
    <dgm:cxn modelId="{2498AEB6-4E5C-467C-97EA-DED8D96AB83E}" type="presOf" srcId="{20787211-1A85-44A1-A15A-DACCC42556E1}" destId="{31A2E817-3867-4A4C-8A96-86EA2685C3F6}" srcOrd="0" destOrd="0" presId="urn:microsoft.com/office/officeart/2005/8/layout/cycle2"/>
    <dgm:cxn modelId="{D004CF56-5270-4A37-A0A1-5505F88DB320}" type="presOf" srcId="{119DBC88-3BE6-42AE-9E8C-BC3CE95BFA23}" destId="{DE34D859-E922-41CC-BBB2-83263D638FF9}" srcOrd="0" destOrd="0" presId="urn:microsoft.com/office/officeart/2005/8/layout/cycle2"/>
    <dgm:cxn modelId="{0DC3AD58-9291-44DC-B5B8-F861A45F4AB6}" srcId="{DBC2C0AB-177B-41B2-9546-4FECCC877BCB}" destId="{20787211-1A85-44A1-A15A-DACCC42556E1}" srcOrd="0" destOrd="0" parTransId="{21F9A47D-3342-40C3-BF04-6E1DE4070DDB}" sibTransId="{E621ACF6-842D-4793-A141-977708C1AF92}"/>
    <dgm:cxn modelId="{703E7A2F-9759-4902-A2ED-41A3D57F7EA7}" type="presOf" srcId="{D366EC07-536A-46C8-9DFA-562611A1BD17}" destId="{649A46F9-297D-491D-B84E-B7861C73D24E}" srcOrd="1" destOrd="0" presId="urn:microsoft.com/office/officeart/2005/8/layout/cycle2"/>
    <dgm:cxn modelId="{10F18273-D811-4A3E-AEAE-F94B13EBC9C5}" type="presOf" srcId="{DEA94159-0989-4E0E-874E-C28FF1BA2942}" destId="{224B2F8D-CA7C-40F6-8EF1-E50B22D3DC32}" srcOrd="0" destOrd="0" presId="urn:microsoft.com/office/officeart/2005/8/layout/cycle2"/>
    <dgm:cxn modelId="{85D74D50-042C-43C3-B95C-CCCBFF2D1568}" srcId="{DBC2C0AB-177B-41B2-9546-4FECCC877BCB}" destId="{119DBC88-3BE6-42AE-9E8C-BC3CE95BFA23}" srcOrd="2" destOrd="0" parTransId="{821608BD-5B42-4515-B80D-4B673EEE1EE8}" sibTransId="{12744C77-07F8-4766-9442-07BF07E4DE98}"/>
    <dgm:cxn modelId="{11AF540E-76D6-436C-8E97-753344CA7605}" type="presOf" srcId="{D366EC07-536A-46C8-9DFA-562611A1BD17}" destId="{755C1335-210A-4E5B-BD71-BC530AB9717A}" srcOrd="0" destOrd="0" presId="urn:microsoft.com/office/officeart/2005/8/layout/cycle2"/>
    <dgm:cxn modelId="{0F906CC4-5779-4D21-AF82-57DC9C62D7B6}" type="presOf" srcId="{12744C77-07F8-4766-9442-07BF07E4DE98}" destId="{D62B229D-80CE-40D3-9677-7765FFF056A8}" srcOrd="1" destOrd="0" presId="urn:microsoft.com/office/officeart/2005/8/layout/cycle2"/>
    <dgm:cxn modelId="{C2AFA45E-2605-493C-85FA-54FF93A7D78D}" type="presOf" srcId="{E621ACF6-842D-4793-A141-977708C1AF92}" destId="{DBDC2685-77AC-4FFB-B229-DE0891E0B6B2}" srcOrd="0" destOrd="0" presId="urn:microsoft.com/office/officeart/2005/8/layout/cycle2"/>
    <dgm:cxn modelId="{345D2419-8822-4016-B8A9-BA2ED2CEEE25}" type="presOf" srcId="{E621ACF6-842D-4793-A141-977708C1AF92}" destId="{49B6F83C-6077-4CEB-9AAD-F5478CB15858}" srcOrd="1" destOrd="0" presId="urn:microsoft.com/office/officeart/2005/8/layout/cycle2"/>
    <dgm:cxn modelId="{D76E847E-4E7C-4840-97CE-332CE08B2F0E}" type="presOf" srcId="{12744C77-07F8-4766-9442-07BF07E4DE98}" destId="{CA26C0FD-3348-4D75-A6D0-0581538D91C1}" srcOrd="0" destOrd="0" presId="urn:microsoft.com/office/officeart/2005/8/layout/cycle2"/>
    <dgm:cxn modelId="{79284497-2C2B-459A-8FAC-4553449AEFF2}" type="presParOf" srcId="{CA68BFC9-8DB7-4A00-B77A-B1D2FB1F871B}" destId="{31A2E817-3867-4A4C-8A96-86EA2685C3F6}" srcOrd="0" destOrd="0" presId="urn:microsoft.com/office/officeart/2005/8/layout/cycle2"/>
    <dgm:cxn modelId="{0132C643-8BCE-458E-B42C-27F5FDD51051}" type="presParOf" srcId="{CA68BFC9-8DB7-4A00-B77A-B1D2FB1F871B}" destId="{DBDC2685-77AC-4FFB-B229-DE0891E0B6B2}" srcOrd="1" destOrd="0" presId="urn:microsoft.com/office/officeart/2005/8/layout/cycle2"/>
    <dgm:cxn modelId="{9B2070C2-7BAE-4883-AA84-F2B636C49CA4}" type="presParOf" srcId="{DBDC2685-77AC-4FFB-B229-DE0891E0B6B2}" destId="{49B6F83C-6077-4CEB-9AAD-F5478CB15858}" srcOrd="0" destOrd="0" presId="urn:microsoft.com/office/officeart/2005/8/layout/cycle2"/>
    <dgm:cxn modelId="{4E87EEF2-8D37-456E-A4E7-58EF8D63C99A}" type="presParOf" srcId="{CA68BFC9-8DB7-4A00-B77A-B1D2FB1F871B}" destId="{224B2F8D-CA7C-40F6-8EF1-E50B22D3DC32}" srcOrd="2" destOrd="0" presId="urn:microsoft.com/office/officeart/2005/8/layout/cycle2"/>
    <dgm:cxn modelId="{9C8F7784-E875-426E-8275-F0170CDD537A}" type="presParOf" srcId="{CA68BFC9-8DB7-4A00-B77A-B1D2FB1F871B}" destId="{755C1335-210A-4E5B-BD71-BC530AB9717A}" srcOrd="3" destOrd="0" presId="urn:microsoft.com/office/officeart/2005/8/layout/cycle2"/>
    <dgm:cxn modelId="{0E8D7458-9CF1-4B1B-8FB1-EC53BE1DC106}" type="presParOf" srcId="{755C1335-210A-4E5B-BD71-BC530AB9717A}" destId="{649A46F9-297D-491D-B84E-B7861C73D24E}" srcOrd="0" destOrd="0" presId="urn:microsoft.com/office/officeart/2005/8/layout/cycle2"/>
    <dgm:cxn modelId="{E63FDBF5-BD02-41B2-A21B-A5740F74A2E8}" type="presParOf" srcId="{CA68BFC9-8DB7-4A00-B77A-B1D2FB1F871B}" destId="{DE34D859-E922-41CC-BBB2-83263D638FF9}" srcOrd="4" destOrd="0" presId="urn:microsoft.com/office/officeart/2005/8/layout/cycle2"/>
    <dgm:cxn modelId="{A7A72BCE-AE1D-40BE-B54A-5F552B4A1257}" type="presParOf" srcId="{CA68BFC9-8DB7-4A00-B77A-B1D2FB1F871B}" destId="{CA26C0FD-3348-4D75-A6D0-0581538D91C1}" srcOrd="5" destOrd="0" presId="urn:microsoft.com/office/officeart/2005/8/layout/cycle2"/>
    <dgm:cxn modelId="{7CADF1CA-98D0-4953-865F-3ECA07BFC87D}" type="presParOf" srcId="{CA26C0FD-3348-4D75-A6D0-0581538D91C1}" destId="{D62B229D-80CE-40D3-9677-7765FFF056A8}"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2C4E17-DB63-4B78-BECD-3B36DE244D7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ES"/>
        </a:p>
      </dgm:t>
    </dgm:pt>
    <dgm:pt modelId="{BBB5EADE-AA36-4124-A9C7-778104A75959}">
      <dgm:prSet phldrT="[Texto]"/>
      <dgm:spPr/>
      <dgm:t>
        <a:bodyPr/>
        <a:lstStyle/>
        <a:p>
          <a:r>
            <a:rPr lang="en-US" b="0" i="0" dirty="0" err="1"/>
            <a:t>Rodear</a:t>
          </a:r>
          <a:r>
            <a:rPr lang="en-US" b="0" i="0" dirty="0"/>
            <a:t> con un</a:t>
          </a:r>
          <a:r>
            <a:rPr lang="en-US" b="0" i="0" dirty="0">
              <a:sym typeface="Calibri"/>
            </a:rPr>
            <a:t> </a:t>
          </a:r>
          <a:r>
            <a:rPr lang="en-US" b="0" i="0" dirty="0" err="1">
              <a:sym typeface="Calibri"/>
            </a:rPr>
            <a:t>círculo</a:t>
          </a:r>
          <a:r>
            <a:rPr lang="en-US" b="0" i="0" dirty="0">
              <a:sym typeface="Calibri"/>
            </a:rPr>
            <a:t> al </a:t>
          </a:r>
          <a:r>
            <a:rPr lang="en-US" b="0" i="0" dirty="0" err="1">
              <a:sym typeface="Calibri"/>
            </a:rPr>
            <a:t>servidor</a:t>
          </a:r>
          <a:r>
            <a:rPr lang="en-US" b="0" i="0" dirty="0">
              <a:sym typeface="Calibri"/>
            </a:rPr>
            <a:t> </a:t>
          </a:r>
          <a:r>
            <a:rPr lang="en-US" b="0" i="0" dirty="0" err="1">
              <a:sym typeface="Calibri"/>
            </a:rPr>
            <a:t>inicial</a:t>
          </a:r>
          <a:r>
            <a:rPr lang="en-US" b="0" i="0" dirty="0">
              <a:sym typeface="Calibri"/>
            </a:rPr>
            <a:t> de </a:t>
          </a:r>
          <a:r>
            <a:rPr lang="en-US" b="0" i="0" dirty="0" err="1">
              <a:sym typeface="Calibri"/>
            </a:rPr>
            <a:t>c</a:t>
          </a:r>
          <a:r>
            <a:rPr lang="en-US" b="0" i="0" dirty="0" err="1"/>
            <a:t>ada</a:t>
          </a:r>
          <a:r>
            <a:rPr lang="en-US" b="0" i="0" dirty="0"/>
            <a:t> </a:t>
          </a:r>
          <a:r>
            <a:rPr lang="en-US" b="0" i="0" dirty="0" err="1"/>
            <a:t>equipo</a:t>
          </a:r>
          <a:endParaRPr lang="es-ES" b="0" i="0" dirty="0"/>
        </a:p>
      </dgm:t>
    </dgm:pt>
    <dgm:pt modelId="{F18A0B97-559C-45AB-8381-0DD8BA9E03F4}" type="parTrans" cxnId="{A8B5CB36-2A08-417F-857C-9052CAB2D49B}">
      <dgm:prSet/>
      <dgm:spPr/>
      <dgm:t>
        <a:bodyPr/>
        <a:lstStyle/>
        <a:p>
          <a:endParaRPr lang="es-ES"/>
        </a:p>
      </dgm:t>
    </dgm:pt>
    <dgm:pt modelId="{AE203BD7-EB3D-44D8-B5F7-6F64E95096F7}" type="sibTrans" cxnId="{A8B5CB36-2A08-417F-857C-9052CAB2D49B}">
      <dgm:prSet/>
      <dgm:spPr/>
      <dgm:t>
        <a:bodyPr/>
        <a:lstStyle/>
        <a:p>
          <a:endParaRPr lang="es-ES"/>
        </a:p>
      </dgm:t>
    </dgm:pt>
    <dgm:pt modelId="{C8BB1072-9C35-4F0B-94FC-B069C6E952EF}" type="pres">
      <dgm:prSet presAssocID="{8C2C4E17-DB63-4B78-BECD-3B36DE244D77}" presName="diagram" presStyleCnt="0">
        <dgm:presLayoutVars>
          <dgm:dir/>
          <dgm:resizeHandles val="exact"/>
        </dgm:presLayoutVars>
      </dgm:prSet>
      <dgm:spPr/>
      <dgm:t>
        <a:bodyPr/>
        <a:lstStyle/>
        <a:p>
          <a:endParaRPr lang="es-ES"/>
        </a:p>
      </dgm:t>
    </dgm:pt>
    <dgm:pt modelId="{3F866D3E-E1A9-4BCA-B0D6-70D24AA77FE0}" type="pres">
      <dgm:prSet presAssocID="{BBB5EADE-AA36-4124-A9C7-778104A75959}" presName="node" presStyleLbl="node1" presStyleIdx="0" presStyleCnt="1" custLinFactNeighborY="0">
        <dgm:presLayoutVars>
          <dgm:bulletEnabled val="1"/>
        </dgm:presLayoutVars>
      </dgm:prSet>
      <dgm:spPr/>
      <dgm:t>
        <a:bodyPr/>
        <a:lstStyle/>
        <a:p>
          <a:endParaRPr lang="es-ES"/>
        </a:p>
      </dgm:t>
    </dgm:pt>
  </dgm:ptLst>
  <dgm:cxnLst>
    <dgm:cxn modelId="{9FD6121D-AA44-4469-AD01-B757CC364BF2}" type="presOf" srcId="{BBB5EADE-AA36-4124-A9C7-778104A75959}" destId="{3F866D3E-E1A9-4BCA-B0D6-70D24AA77FE0}" srcOrd="0" destOrd="0" presId="urn:microsoft.com/office/officeart/2005/8/layout/default"/>
    <dgm:cxn modelId="{A8B5CB36-2A08-417F-857C-9052CAB2D49B}" srcId="{8C2C4E17-DB63-4B78-BECD-3B36DE244D77}" destId="{BBB5EADE-AA36-4124-A9C7-778104A75959}" srcOrd="0" destOrd="0" parTransId="{F18A0B97-559C-45AB-8381-0DD8BA9E03F4}" sibTransId="{AE203BD7-EB3D-44D8-B5F7-6F64E95096F7}"/>
    <dgm:cxn modelId="{45112CA5-47B0-403A-89A4-E93E731E17AC}" type="presOf" srcId="{8C2C4E17-DB63-4B78-BECD-3B36DE244D77}" destId="{C8BB1072-9C35-4F0B-94FC-B069C6E952EF}" srcOrd="0" destOrd="0" presId="urn:microsoft.com/office/officeart/2005/8/layout/default"/>
    <dgm:cxn modelId="{85125B18-47D2-4C35-BEE5-EA2E1EFBD9BB}" type="presParOf" srcId="{C8BB1072-9C35-4F0B-94FC-B069C6E952EF}" destId="{3F866D3E-E1A9-4BCA-B0D6-70D24AA77FE0}"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9FB474A-E961-4854-A11C-22D69E5C79F9}" type="doc">
      <dgm:prSet loTypeId="urn:microsoft.com/office/officeart/2005/8/layout/default" loCatId="list" qsTypeId="urn:microsoft.com/office/officeart/2005/8/quickstyle/simple1" qsCatId="simple" csTypeId="urn:microsoft.com/office/officeart/2005/8/colors/accent5_2" csCatId="accent5" phldr="1"/>
      <dgm:spPr/>
      <dgm:t>
        <a:bodyPr/>
        <a:lstStyle/>
        <a:p>
          <a:endParaRPr lang="es-ES"/>
        </a:p>
      </dgm:t>
    </dgm:pt>
    <dgm:pt modelId="{8830315C-AB2F-4066-97EA-6147107235A9}">
      <dgm:prSet phldrT="[Texto]"/>
      <dgm:spPr/>
      <dgm:t>
        <a:bodyPr/>
        <a:lstStyle/>
        <a:p>
          <a:r>
            <a:rPr lang="es-ES" b="0" i="0" dirty="0"/>
            <a:t>Anotar pistas clave para identificar a los jugadores</a:t>
          </a:r>
        </a:p>
      </dgm:t>
    </dgm:pt>
    <dgm:pt modelId="{665CB410-ABAD-4E75-B361-43325AED7723}" type="parTrans" cxnId="{4AACB569-2EB4-4932-986A-279360D8C843}">
      <dgm:prSet/>
      <dgm:spPr/>
      <dgm:t>
        <a:bodyPr/>
        <a:lstStyle/>
        <a:p>
          <a:endParaRPr lang="es-ES"/>
        </a:p>
      </dgm:t>
    </dgm:pt>
    <dgm:pt modelId="{B56B51B4-D4C0-4140-A906-45582C56F7A4}" type="sibTrans" cxnId="{4AACB569-2EB4-4932-986A-279360D8C843}">
      <dgm:prSet/>
      <dgm:spPr/>
      <dgm:t>
        <a:bodyPr/>
        <a:lstStyle/>
        <a:p>
          <a:endParaRPr lang="es-ES"/>
        </a:p>
      </dgm:t>
    </dgm:pt>
    <dgm:pt modelId="{EE6BD6FB-D995-45BA-8B8D-284669A22EAF}" type="pres">
      <dgm:prSet presAssocID="{99FB474A-E961-4854-A11C-22D69E5C79F9}" presName="diagram" presStyleCnt="0">
        <dgm:presLayoutVars>
          <dgm:dir/>
          <dgm:resizeHandles val="exact"/>
        </dgm:presLayoutVars>
      </dgm:prSet>
      <dgm:spPr/>
      <dgm:t>
        <a:bodyPr/>
        <a:lstStyle/>
        <a:p>
          <a:endParaRPr lang="es-ES"/>
        </a:p>
      </dgm:t>
    </dgm:pt>
    <dgm:pt modelId="{9F04EABC-9DB8-49D8-A0A4-F7EE8348F343}" type="pres">
      <dgm:prSet presAssocID="{8830315C-AB2F-4066-97EA-6147107235A9}" presName="node" presStyleLbl="node1" presStyleIdx="0" presStyleCnt="1">
        <dgm:presLayoutVars>
          <dgm:bulletEnabled val="1"/>
        </dgm:presLayoutVars>
      </dgm:prSet>
      <dgm:spPr/>
      <dgm:t>
        <a:bodyPr/>
        <a:lstStyle/>
        <a:p>
          <a:endParaRPr lang="es-ES"/>
        </a:p>
      </dgm:t>
    </dgm:pt>
  </dgm:ptLst>
  <dgm:cxnLst>
    <dgm:cxn modelId="{D336FB69-CEAD-442D-B9DF-B4DF3B45862D}" type="presOf" srcId="{8830315C-AB2F-4066-97EA-6147107235A9}" destId="{9F04EABC-9DB8-49D8-A0A4-F7EE8348F343}" srcOrd="0" destOrd="0" presId="urn:microsoft.com/office/officeart/2005/8/layout/default"/>
    <dgm:cxn modelId="{4AACB569-2EB4-4932-986A-279360D8C843}" srcId="{99FB474A-E961-4854-A11C-22D69E5C79F9}" destId="{8830315C-AB2F-4066-97EA-6147107235A9}" srcOrd="0" destOrd="0" parTransId="{665CB410-ABAD-4E75-B361-43325AED7723}" sibTransId="{B56B51B4-D4C0-4140-A906-45582C56F7A4}"/>
    <dgm:cxn modelId="{FA5BE802-63D9-4FBB-AB9A-9C127B8DF06B}" type="presOf" srcId="{99FB474A-E961-4854-A11C-22D69E5C79F9}" destId="{EE6BD6FB-D995-45BA-8B8D-284669A22EAF}" srcOrd="0" destOrd="0" presId="urn:microsoft.com/office/officeart/2005/8/layout/default"/>
    <dgm:cxn modelId="{9112149D-4E83-4A3D-8844-27B20384EBE2}" type="presParOf" srcId="{EE6BD6FB-D995-45BA-8B8D-284669A22EAF}" destId="{9F04EABC-9DB8-49D8-A0A4-F7EE8348F343}" srcOrd="0"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9FB474A-E961-4854-A11C-22D69E5C79F9}" type="doc">
      <dgm:prSet loTypeId="urn:microsoft.com/office/officeart/2005/8/layout/default" loCatId="list" qsTypeId="urn:microsoft.com/office/officeart/2005/8/quickstyle/simple1" qsCatId="simple" csTypeId="urn:microsoft.com/office/officeart/2005/8/colors/accent4_2" csCatId="accent4" phldr="1"/>
      <dgm:spPr/>
      <dgm:t>
        <a:bodyPr/>
        <a:lstStyle/>
        <a:p>
          <a:endParaRPr lang="es-ES"/>
        </a:p>
      </dgm:t>
    </dgm:pt>
    <dgm:pt modelId="{8830315C-AB2F-4066-97EA-6147107235A9}">
      <dgm:prSet phldrT="[Texto]"/>
      <dgm:spPr/>
      <dgm:t>
        <a:bodyPr/>
        <a:lstStyle/>
        <a:p>
          <a:r>
            <a:rPr lang="es-ES" b="0" i="0" dirty="0"/>
            <a:t>Anotar qué campo fue elegido por el equipo que hizo la selección bajo los nombres de los equipos</a:t>
          </a:r>
        </a:p>
      </dgm:t>
    </dgm:pt>
    <dgm:pt modelId="{665CB410-ABAD-4E75-B361-43325AED7723}" type="parTrans" cxnId="{4AACB569-2EB4-4932-986A-279360D8C843}">
      <dgm:prSet/>
      <dgm:spPr/>
      <dgm:t>
        <a:bodyPr/>
        <a:lstStyle/>
        <a:p>
          <a:endParaRPr lang="es-ES"/>
        </a:p>
      </dgm:t>
    </dgm:pt>
    <dgm:pt modelId="{B56B51B4-D4C0-4140-A906-45582C56F7A4}" type="sibTrans" cxnId="{4AACB569-2EB4-4932-986A-279360D8C843}">
      <dgm:prSet/>
      <dgm:spPr/>
      <dgm:t>
        <a:bodyPr/>
        <a:lstStyle/>
        <a:p>
          <a:endParaRPr lang="es-ES"/>
        </a:p>
      </dgm:t>
    </dgm:pt>
    <dgm:pt modelId="{EE6BD6FB-D995-45BA-8B8D-284669A22EAF}" type="pres">
      <dgm:prSet presAssocID="{99FB474A-E961-4854-A11C-22D69E5C79F9}" presName="diagram" presStyleCnt="0">
        <dgm:presLayoutVars>
          <dgm:dir/>
          <dgm:resizeHandles val="exact"/>
        </dgm:presLayoutVars>
      </dgm:prSet>
      <dgm:spPr/>
      <dgm:t>
        <a:bodyPr/>
        <a:lstStyle/>
        <a:p>
          <a:endParaRPr lang="es-ES"/>
        </a:p>
      </dgm:t>
    </dgm:pt>
    <dgm:pt modelId="{9F04EABC-9DB8-49D8-A0A4-F7EE8348F343}" type="pres">
      <dgm:prSet presAssocID="{8830315C-AB2F-4066-97EA-6147107235A9}" presName="node" presStyleLbl="node1" presStyleIdx="0" presStyleCnt="1" custScaleY="167315">
        <dgm:presLayoutVars>
          <dgm:bulletEnabled val="1"/>
        </dgm:presLayoutVars>
      </dgm:prSet>
      <dgm:spPr/>
      <dgm:t>
        <a:bodyPr/>
        <a:lstStyle/>
        <a:p>
          <a:endParaRPr lang="es-ES"/>
        </a:p>
      </dgm:t>
    </dgm:pt>
  </dgm:ptLst>
  <dgm:cxnLst>
    <dgm:cxn modelId="{D336FB69-CEAD-442D-B9DF-B4DF3B45862D}" type="presOf" srcId="{8830315C-AB2F-4066-97EA-6147107235A9}" destId="{9F04EABC-9DB8-49D8-A0A4-F7EE8348F343}" srcOrd="0" destOrd="0" presId="urn:microsoft.com/office/officeart/2005/8/layout/default"/>
    <dgm:cxn modelId="{4AACB569-2EB4-4932-986A-279360D8C843}" srcId="{99FB474A-E961-4854-A11C-22D69E5C79F9}" destId="{8830315C-AB2F-4066-97EA-6147107235A9}" srcOrd="0" destOrd="0" parTransId="{665CB410-ABAD-4E75-B361-43325AED7723}" sibTransId="{B56B51B4-D4C0-4140-A906-45582C56F7A4}"/>
    <dgm:cxn modelId="{FA5BE802-63D9-4FBB-AB9A-9C127B8DF06B}" type="presOf" srcId="{99FB474A-E961-4854-A11C-22D69E5C79F9}" destId="{EE6BD6FB-D995-45BA-8B8D-284669A22EAF}" srcOrd="0" destOrd="0" presId="urn:microsoft.com/office/officeart/2005/8/layout/default"/>
    <dgm:cxn modelId="{9112149D-4E83-4A3D-8844-27B20384EBE2}" type="presParOf" srcId="{EE6BD6FB-D995-45BA-8B8D-284669A22EAF}" destId="{9F04EABC-9DB8-49D8-A0A4-F7EE8348F343}" srcOrd="0" destOrd="0" presId="urn:microsoft.com/office/officeart/2005/8/layout/defaul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4B14784-5207-4928-A99C-BE2724DFBBA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ES"/>
        </a:p>
      </dgm:t>
    </dgm:pt>
    <dgm:pt modelId="{CF98643E-1D8E-4280-9043-6FAFC4A901D5}">
      <dgm:prSet phldrT="[Texto]" custT="1"/>
      <dgm:spPr>
        <a:solidFill>
          <a:schemeClr val="accent1">
            <a:lumMod val="50000"/>
          </a:schemeClr>
        </a:solidFill>
      </dgm:spPr>
      <dgm:t>
        <a:bodyPr/>
        <a:lstStyle/>
        <a:p>
          <a:pPr rtl="0"/>
          <a:r>
            <a:rPr lang="es-ES" sz="1600" b="0" i="0" dirty="0"/>
            <a:t>Marcar el equipo que inicia el servicio en cada juego: "x" o el nombre del servidor inicial en la columna "Servir" para cada equipo</a:t>
          </a:r>
          <a:endParaRPr lang="es-ES" sz="1600" dirty="0"/>
        </a:p>
      </dgm:t>
    </dgm:pt>
    <dgm:pt modelId="{C39ED94A-4C24-49FE-A6DE-0E274E0D83A7}" type="parTrans" cxnId="{128D6780-F32F-45A9-8A7E-2F1B29356DFA}">
      <dgm:prSet/>
      <dgm:spPr/>
      <dgm:t>
        <a:bodyPr/>
        <a:lstStyle/>
        <a:p>
          <a:endParaRPr lang="es-ES"/>
        </a:p>
      </dgm:t>
    </dgm:pt>
    <dgm:pt modelId="{C7E749CC-7E02-40AC-B941-CB88CE037D40}" type="sibTrans" cxnId="{128D6780-F32F-45A9-8A7E-2F1B29356DFA}">
      <dgm:prSet/>
      <dgm:spPr/>
      <dgm:t>
        <a:bodyPr/>
        <a:lstStyle/>
        <a:p>
          <a:endParaRPr lang="es-ES"/>
        </a:p>
      </dgm:t>
    </dgm:pt>
    <dgm:pt modelId="{D7DE1067-1243-4F47-A10D-4300A671D41C}" type="pres">
      <dgm:prSet presAssocID="{84B14784-5207-4928-A99C-BE2724DFBBA4}" presName="diagram" presStyleCnt="0">
        <dgm:presLayoutVars>
          <dgm:dir/>
          <dgm:resizeHandles val="exact"/>
        </dgm:presLayoutVars>
      </dgm:prSet>
      <dgm:spPr/>
      <dgm:t>
        <a:bodyPr/>
        <a:lstStyle/>
        <a:p>
          <a:endParaRPr lang="es-ES"/>
        </a:p>
      </dgm:t>
    </dgm:pt>
    <dgm:pt modelId="{DA11F800-7095-405A-81A2-75B8D6C76D46}" type="pres">
      <dgm:prSet presAssocID="{CF98643E-1D8E-4280-9043-6FAFC4A901D5}" presName="node" presStyleLbl="node1" presStyleIdx="0" presStyleCnt="1" custScaleY="174034" custLinFactNeighborX="-87075" custLinFactNeighborY="97994">
        <dgm:presLayoutVars>
          <dgm:bulletEnabled val="1"/>
        </dgm:presLayoutVars>
      </dgm:prSet>
      <dgm:spPr/>
      <dgm:t>
        <a:bodyPr/>
        <a:lstStyle/>
        <a:p>
          <a:endParaRPr lang="es-ES"/>
        </a:p>
      </dgm:t>
    </dgm:pt>
  </dgm:ptLst>
  <dgm:cxnLst>
    <dgm:cxn modelId="{128D6780-F32F-45A9-8A7E-2F1B29356DFA}" srcId="{84B14784-5207-4928-A99C-BE2724DFBBA4}" destId="{CF98643E-1D8E-4280-9043-6FAFC4A901D5}" srcOrd="0" destOrd="0" parTransId="{C39ED94A-4C24-49FE-A6DE-0E274E0D83A7}" sibTransId="{C7E749CC-7E02-40AC-B941-CB88CE037D40}"/>
    <dgm:cxn modelId="{23DDE9B6-2CE9-4A16-9EA5-53E1C36DDE0E}" type="presOf" srcId="{84B14784-5207-4928-A99C-BE2724DFBBA4}" destId="{D7DE1067-1243-4F47-A10D-4300A671D41C}" srcOrd="0" destOrd="0" presId="urn:microsoft.com/office/officeart/2005/8/layout/default"/>
    <dgm:cxn modelId="{89FD40E1-4D69-4019-B16A-365E421BAB5C}" type="presOf" srcId="{CF98643E-1D8E-4280-9043-6FAFC4A901D5}" destId="{DA11F800-7095-405A-81A2-75B8D6C76D46}" srcOrd="0" destOrd="0" presId="urn:microsoft.com/office/officeart/2005/8/layout/default"/>
    <dgm:cxn modelId="{B61B2C73-B6A3-4E30-890D-B01F3BA02542}" type="presParOf" srcId="{D7DE1067-1243-4F47-A10D-4300A671D41C}" destId="{DA11F800-7095-405A-81A2-75B8D6C76D46}" srcOrd="0" destOrd="0" presId="urn:microsoft.com/office/officeart/2005/8/layout/defaul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F1C41D-1645-4C8C-9969-6AB2799039B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ES"/>
        </a:p>
      </dgm:t>
    </dgm:pt>
    <dgm:pt modelId="{76F10477-8696-4452-B0E3-35751BAA2259}">
      <dgm:prSet phldrT="[Texto]"/>
      <dgm:spPr>
        <a:solidFill>
          <a:schemeClr val="tx1">
            <a:lumMod val="75000"/>
            <a:lumOff val="25000"/>
          </a:schemeClr>
        </a:solidFill>
      </dgm:spPr>
      <dgm:t>
        <a:bodyPr/>
        <a:lstStyle/>
        <a:p>
          <a:r>
            <a:rPr lang="es-ES" dirty="0"/>
            <a:t>Uso de reglamentos y recursos estandarizados. Solo uso de sentido común para situaciones NO cubiertas por los Reglamentos</a:t>
          </a:r>
        </a:p>
      </dgm:t>
    </dgm:pt>
    <dgm:pt modelId="{6B645FBA-6C6F-45CB-ADE6-1DEFB2ED71A7}" type="parTrans" cxnId="{B8A21D26-58A6-4164-894E-3A17261667C5}">
      <dgm:prSet/>
      <dgm:spPr/>
      <dgm:t>
        <a:bodyPr/>
        <a:lstStyle/>
        <a:p>
          <a:endParaRPr lang="es-ES"/>
        </a:p>
      </dgm:t>
    </dgm:pt>
    <dgm:pt modelId="{5E280369-CAB8-4A11-AD03-527C54364691}" type="sibTrans" cxnId="{B8A21D26-58A6-4164-894E-3A17261667C5}">
      <dgm:prSet/>
      <dgm:spPr/>
      <dgm:t>
        <a:bodyPr/>
        <a:lstStyle/>
        <a:p>
          <a:endParaRPr lang="es-ES"/>
        </a:p>
      </dgm:t>
    </dgm:pt>
    <dgm:pt modelId="{F59C1D2C-E546-469B-BFA1-8AFC5C4FA50D}" type="pres">
      <dgm:prSet presAssocID="{3FF1C41D-1645-4C8C-9969-6AB2799039BD}" presName="diagram" presStyleCnt="0">
        <dgm:presLayoutVars>
          <dgm:dir/>
          <dgm:resizeHandles val="exact"/>
        </dgm:presLayoutVars>
      </dgm:prSet>
      <dgm:spPr/>
      <dgm:t>
        <a:bodyPr/>
        <a:lstStyle/>
        <a:p>
          <a:endParaRPr lang="es-ES"/>
        </a:p>
      </dgm:t>
    </dgm:pt>
    <dgm:pt modelId="{4E40CF27-7AC7-46C5-883A-9C32DDEBD0D0}" type="pres">
      <dgm:prSet presAssocID="{76F10477-8696-4452-B0E3-35751BAA2259}" presName="node" presStyleLbl="node1" presStyleIdx="0" presStyleCnt="1" custScaleX="167869">
        <dgm:presLayoutVars>
          <dgm:bulletEnabled val="1"/>
        </dgm:presLayoutVars>
      </dgm:prSet>
      <dgm:spPr/>
      <dgm:t>
        <a:bodyPr/>
        <a:lstStyle/>
        <a:p>
          <a:endParaRPr lang="es-ES"/>
        </a:p>
      </dgm:t>
    </dgm:pt>
  </dgm:ptLst>
  <dgm:cxnLst>
    <dgm:cxn modelId="{DFA129C3-B19F-4CF9-A632-F5ADCC94903B}" type="presOf" srcId="{3FF1C41D-1645-4C8C-9969-6AB2799039BD}" destId="{F59C1D2C-E546-469B-BFA1-8AFC5C4FA50D}" srcOrd="0" destOrd="0" presId="urn:microsoft.com/office/officeart/2005/8/layout/default"/>
    <dgm:cxn modelId="{7CEEECD6-0BF3-40BA-8917-56B1B4F0E273}" type="presOf" srcId="{76F10477-8696-4452-B0E3-35751BAA2259}" destId="{4E40CF27-7AC7-46C5-883A-9C32DDEBD0D0}" srcOrd="0" destOrd="0" presId="urn:microsoft.com/office/officeart/2005/8/layout/default"/>
    <dgm:cxn modelId="{B8A21D26-58A6-4164-894E-3A17261667C5}" srcId="{3FF1C41D-1645-4C8C-9969-6AB2799039BD}" destId="{76F10477-8696-4452-B0E3-35751BAA2259}" srcOrd="0" destOrd="0" parTransId="{6B645FBA-6C6F-45CB-ADE6-1DEFB2ED71A7}" sibTransId="{5E280369-CAB8-4A11-AD03-527C54364691}"/>
    <dgm:cxn modelId="{B3E80697-AA25-47B2-AE19-4597C2ABCA7B}" type="presParOf" srcId="{F59C1D2C-E546-469B-BFA1-8AFC5C4FA50D}" destId="{4E40CF27-7AC7-46C5-883A-9C32DDEBD0D0}" srcOrd="0"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F1C41D-1645-4C8C-9969-6AB2799039B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ES"/>
        </a:p>
      </dgm:t>
    </dgm:pt>
    <dgm:pt modelId="{76F10477-8696-4452-B0E3-35751BAA2259}">
      <dgm:prSet phldrT="[Texto]"/>
      <dgm:spPr/>
      <dgm:t>
        <a:bodyPr/>
        <a:lstStyle/>
        <a:p>
          <a:r>
            <a:rPr lang="es-ES" dirty="0">
              <a:latin typeface="Calibri"/>
              <a:ea typeface="Calibri"/>
              <a:cs typeface="Calibri"/>
            </a:rPr>
            <a:t>Árbitros haciendo lo mismo, de la misma manera, al mismo tiempo: </a:t>
          </a:r>
          <a:r>
            <a:rPr lang="en-US" dirty="0">
              <a:latin typeface="Calibri"/>
              <a:ea typeface="Calibri"/>
              <a:cs typeface="Calibri"/>
            </a:rPr>
            <a:t>La </a:t>
          </a:r>
          <a:r>
            <a:rPr lang="en-US" dirty="0" err="1">
              <a:latin typeface="Calibri"/>
              <a:ea typeface="Calibri"/>
              <a:cs typeface="Calibri"/>
            </a:rPr>
            <a:t>práctica</a:t>
          </a:r>
          <a:r>
            <a:rPr lang="en-US" dirty="0">
              <a:latin typeface="Calibri"/>
              <a:ea typeface="Calibri"/>
              <a:cs typeface="Calibri"/>
            </a:rPr>
            <a:t> </a:t>
          </a:r>
          <a:r>
            <a:rPr lang="en-US" dirty="0" err="1">
              <a:latin typeface="Calibri"/>
              <a:ea typeface="Calibri"/>
              <a:cs typeface="Calibri"/>
            </a:rPr>
            <a:t>es</a:t>
          </a:r>
          <a:r>
            <a:rPr lang="en-US" dirty="0">
              <a:latin typeface="Calibri"/>
              <a:ea typeface="Calibri"/>
              <a:cs typeface="Calibri"/>
            </a:rPr>
            <a:t> la clave</a:t>
          </a:r>
          <a:endParaRPr lang="es-ES" dirty="0">
            <a:latin typeface="Calibri"/>
            <a:ea typeface="Calibri"/>
            <a:cs typeface="Calibri"/>
          </a:endParaRPr>
        </a:p>
      </dgm:t>
    </dgm:pt>
    <dgm:pt modelId="{6B645FBA-6C6F-45CB-ADE6-1DEFB2ED71A7}" type="parTrans" cxnId="{B8A21D26-58A6-4164-894E-3A17261667C5}">
      <dgm:prSet/>
      <dgm:spPr/>
      <dgm:t>
        <a:bodyPr/>
        <a:lstStyle/>
        <a:p>
          <a:endParaRPr lang="es-ES"/>
        </a:p>
      </dgm:t>
    </dgm:pt>
    <dgm:pt modelId="{5E280369-CAB8-4A11-AD03-527C54364691}" type="sibTrans" cxnId="{B8A21D26-58A6-4164-894E-3A17261667C5}">
      <dgm:prSet/>
      <dgm:spPr/>
      <dgm:t>
        <a:bodyPr/>
        <a:lstStyle/>
        <a:p>
          <a:endParaRPr lang="es-ES"/>
        </a:p>
      </dgm:t>
    </dgm:pt>
    <dgm:pt modelId="{F59C1D2C-E546-469B-BFA1-8AFC5C4FA50D}" type="pres">
      <dgm:prSet presAssocID="{3FF1C41D-1645-4C8C-9969-6AB2799039BD}" presName="diagram" presStyleCnt="0">
        <dgm:presLayoutVars>
          <dgm:dir/>
          <dgm:resizeHandles val="exact"/>
        </dgm:presLayoutVars>
      </dgm:prSet>
      <dgm:spPr/>
      <dgm:t>
        <a:bodyPr/>
        <a:lstStyle/>
        <a:p>
          <a:endParaRPr lang="es-ES"/>
        </a:p>
      </dgm:t>
    </dgm:pt>
    <dgm:pt modelId="{4E40CF27-7AC7-46C5-883A-9C32DDEBD0D0}" type="pres">
      <dgm:prSet presAssocID="{76F10477-8696-4452-B0E3-35751BAA2259}" presName="node" presStyleLbl="node1" presStyleIdx="0" presStyleCnt="1" custScaleX="132334" custLinFactY="-71721" custLinFactNeighborX="61978" custLinFactNeighborY="-100000">
        <dgm:presLayoutVars>
          <dgm:bulletEnabled val="1"/>
        </dgm:presLayoutVars>
      </dgm:prSet>
      <dgm:spPr/>
      <dgm:t>
        <a:bodyPr/>
        <a:lstStyle/>
        <a:p>
          <a:endParaRPr lang="es-ES"/>
        </a:p>
      </dgm:t>
    </dgm:pt>
  </dgm:ptLst>
  <dgm:cxnLst>
    <dgm:cxn modelId="{DFA129C3-B19F-4CF9-A632-F5ADCC94903B}" type="presOf" srcId="{3FF1C41D-1645-4C8C-9969-6AB2799039BD}" destId="{F59C1D2C-E546-469B-BFA1-8AFC5C4FA50D}" srcOrd="0" destOrd="0" presId="urn:microsoft.com/office/officeart/2005/8/layout/default"/>
    <dgm:cxn modelId="{7CEEECD6-0BF3-40BA-8917-56B1B4F0E273}" type="presOf" srcId="{76F10477-8696-4452-B0E3-35751BAA2259}" destId="{4E40CF27-7AC7-46C5-883A-9C32DDEBD0D0}" srcOrd="0" destOrd="0" presId="urn:microsoft.com/office/officeart/2005/8/layout/default"/>
    <dgm:cxn modelId="{B8A21D26-58A6-4164-894E-3A17261667C5}" srcId="{3FF1C41D-1645-4C8C-9969-6AB2799039BD}" destId="{76F10477-8696-4452-B0E3-35751BAA2259}" srcOrd="0" destOrd="0" parTransId="{6B645FBA-6C6F-45CB-ADE6-1DEFB2ED71A7}" sibTransId="{5E280369-CAB8-4A11-AD03-527C54364691}"/>
    <dgm:cxn modelId="{B3E80697-AA25-47B2-AE19-4597C2ABCA7B}" type="presParOf" srcId="{F59C1D2C-E546-469B-BFA1-8AFC5C4FA50D}" destId="{4E40CF27-7AC7-46C5-883A-9C32DDEBD0D0}" srcOrd="0" destOrd="0" presId="urn:microsoft.com/office/officeart/2005/8/layout/defaul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F1C41D-1645-4C8C-9969-6AB2799039B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ES"/>
        </a:p>
      </dgm:t>
    </dgm:pt>
    <dgm:pt modelId="{76F10477-8696-4452-B0E3-35751BAA2259}">
      <dgm:prSet phldrT="[Texto]"/>
      <dgm:spPr>
        <a:solidFill>
          <a:schemeClr val="accent3">
            <a:lumMod val="60000"/>
            <a:lumOff val="40000"/>
          </a:schemeClr>
        </a:solidFill>
      </dgm:spPr>
      <dgm:t>
        <a:bodyPr/>
        <a:lstStyle/>
        <a:p>
          <a:r>
            <a:rPr lang="en-US" b="1" dirty="0" err="1">
              <a:solidFill>
                <a:schemeClr val="tx1"/>
              </a:solidFill>
            </a:rPr>
            <a:t>Código</a:t>
          </a:r>
          <a:r>
            <a:rPr lang="en-US" b="1" dirty="0">
              <a:solidFill>
                <a:schemeClr val="tx1"/>
              </a:solidFill>
            </a:rPr>
            <a:t> de </a:t>
          </a:r>
          <a:r>
            <a:rPr lang="en-US" b="1" dirty="0" err="1">
              <a:solidFill>
                <a:schemeClr val="tx1"/>
              </a:solidFill>
            </a:rPr>
            <a:t>Conducta</a:t>
          </a:r>
          <a:endParaRPr lang="en-US" dirty="0">
            <a:solidFill>
              <a:schemeClr val="tx1"/>
            </a:solidFill>
          </a:endParaRPr>
        </a:p>
        <a:p>
          <a:pPr rtl="0"/>
          <a:r>
            <a:rPr lang="en-US" i="1" dirty="0" err="1">
              <a:solidFill>
                <a:schemeClr val="tx1"/>
              </a:solidFill>
            </a:rPr>
            <a:t>Imparcialidad</a:t>
          </a:r>
          <a:endParaRPr lang="en-US" dirty="0">
            <a:solidFill>
              <a:schemeClr val="tx1"/>
            </a:solidFill>
          </a:endParaRPr>
        </a:p>
        <a:p>
          <a:pPr rtl="0"/>
          <a:r>
            <a:rPr lang="en-US" i="1" dirty="0" err="1">
              <a:solidFill>
                <a:schemeClr val="tx1"/>
              </a:solidFill>
              <a:latin typeface="Calibri"/>
              <a:ea typeface="Calibri"/>
              <a:cs typeface="Calibri"/>
              <a:sym typeface="Calibri"/>
            </a:rPr>
            <a:t>Respeto</a:t>
          </a:r>
          <a:endParaRPr lang="en-US" dirty="0">
            <a:solidFill>
              <a:schemeClr val="tx1"/>
            </a:solidFill>
          </a:endParaRPr>
        </a:p>
        <a:p>
          <a:pPr rtl="0"/>
          <a:r>
            <a:rPr lang="en-US" i="1" dirty="0" err="1">
              <a:solidFill>
                <a:schemeClr val="tx1"/>
              </a:solidFill>
            </a:rPr>
            <a:t>Justicia</a:t>
          </a:r>
          <a:endParaRPr lang="en-US" dirty="0">
            <a:solidFill>
              <a:schemeClr val="tx1"/>
            </a:solidFill>
          </a:endParaRPr>
        </a:p>
        <a:p>
          <a:pPr rtl="0"/>
          <a:r>
            <a:rPr lang="en-US" i="1" dirty="0" err="1">
              <a:solidFill>
                <a:schemeClr val="tx1"/>
              </a:solidFill>
            </a:rPr>
            <a:t>Transparencia</a:t>
          </a:r>
          <a:endParaRPr lang="es-ES" dirty="0">
            <a:solidFill>
              <a:schemeClr val="tx1"/>
            </a:solidFill>
            <a:latin typeface="Calibri"/>
            <a:ea typeface="Calibri"/>
            <a:cs typeface="Calibri"/>
          </a:endParaRPr>
        </a:p>
      </dgm:t>
    </dgm:pt>
    <dgm:pt modelId="{6B645FBA-6C6F-45CB-ADE6-1DEFB2ED71A7}" type="parTrans" cxnId="{B8A21D26-58A6-4164-894E-3A17261667C5}">
      <dgm:prSet/>
      <dgm:spPr/>
      <dgm:t>
        <a:bodyPr/>
        <a:lstStyle/>
        <a:p>
          <a:endParaRPr lang="es-ES"/>
        </a:p>
      </dgm:t>
    </dgm:pt>
    <dgm:pt modelId="{5E280369-CAB8-4A11-AD03-527C54364691}" type="sibTrans" cxnId="{B8A21D26-58A6-4164-894E-3A17261667C5}">
      <dgm:prSet/>
      <dgm:spPr/>
      <dgm:t>
        <a:bodyPr/>
        <a:lstStyle/>
        <a:p>
          <a:endParaRPr lang="es-ES"/>
        </a:p>
      </dgm:t>
    </dgm:pt>
    <dgm:pt modelId="{F59C1D2C-E546-469B-BFA1-8AFC5C4FA50D}" type="pres">
      <dgm:prSet presAssocID="{3FF1C41D-1645-4C8C-9969-6AB2799039BD}" presName="diagram" presStyleCnt="0">
        <dgm:presLayoutVars>
          <dgm:dir/>
          <dgm:resizeHandles val="exact"/>
        </dgm:presLayoutVars>
      </dgm:prSet>
      <dgm:spPr/>
      <dgm:t>
        <a:bodyPr/>
        <a:lstStyle/>
        <a:p>
          <a:endParaRPr lang="es-ES"/>
        </a:p>
      </dgm:t>
    </dgm:pt>
    <dgm:pt modelId="{4E40CF27-7AC7-46C5-883A-9C32DDEBD0D0}" type="pres">
      <dgm:prSet presAssocID="{76F10477-8696-4452-B0E3-35751BAA2259}" presName="node" presStyleLbl="node1" presStyleIdx="0" presStyleCnt="1" custLinFactX="9743" custLinFactNeighborX="100000" custLinFactNeighborY="-17976">
        <dgm:presLayoutVars>
          <dgm:bulletEnabled val="1"/>
        </dgm:presLayoutVars>
      </dgm:prSet>
      <dgm:spPr/>
      <dgm:t>
        <a:bodyPr/>
        <a:lstStyle/>
        <a:p>
          <a:endParaRPr lang="es-ES"/>
        </a:p>
      </dgm:t>
    </dgm:pt>
  </dgm:ptLst>
  <dgm:cxnLst>
    <dgm:cxn modelId="{DFA129C3-B19F-4CF9-A632-F5ADCC94903B}" type="presOf" srcId="{3FF1C41D-1645-4C8C-9969-6AB2799039BD}" destId="{F59C1D2C-E546-469B-BFA1-8AFC5C4FA50D}" srcOrd="0" destOrd="0" presId="urn:microsoft.com/office/officeart/2005/8/layout/default"/>
    <dgm:cxn modelId="{7CEEECD6-0BF3-40BA-8917-56B1B4F0E273}" type="presOf" srcId="{76F10477-8696-4452-B0E3-35751BAA2259}" destId="{4E40CF27-7AC7-46C5-883A-9C32DDEBD0D0}" srcOrd="0" destOrd="0" presId="urn:microsoft.com/office/officeart/2005/8/layout/default"/>
    <dgm:cxn modelId="{B8A21D26-58A6-4164-894E-3A17261667C5}" srcId="{3FF1C41D-1645-4C8C-9969-6AB2799039BD}" destId="{76F10477-8696-4452-B0E3-35751BAA2259}" srcOrd="0" destOrd="0" parTransId="{6B645FBA-6C6F-45CB-ADE6-1DEFB2ED71A7}" sibTransId="{5E280369-CAB8-4A11-AD03-527C54364691}"/>
    <dgm:cxn modelId="{B3E80697-AA25-47B2-AE19-4597C2ABCA7B}" type="presParOf" srcId="{F59C1D2C-E546-469B-BFA1-8AFC5C4FA50D}" destId="{4E40CF27-7AC7-46C5-883A-9C32DDEBD0D0}" srcOrd="0" destOrd="0" presId="urn:microsoft.com/office/officeart/2005/8/layout/defaul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F6899F-3EA4-4686-9B93-6BC1C45E7704}" type="doc">
      <dgm:prSet loTypeId="urn:microsoft.com/office/officeart/2005/8/layout/pyramid2" loCatId="list" qsTypeId="urn:microsoft.com/office/officeart/2005/8/quickstyle/simple1" qsCatId="simple" csTypeId="urn:microsoft.com/office/officeart/2005/8/colors/accent1_2" csCatId="accent1" phldr="1"/>
      <dgm:spPr/>
    </dgm:pt>
    <dgm:pt modelId="{DB536F14-53D3-4DB8-B0C7-9EE07934E950}">
      <dgm:prSet phldrT="[Texto]" custT="1"/>
      <dgm:spPr/>
      <dgm:t>
        <a:bodyPr/>
        <a:lstStyle/>
        <a:p>
          <a:r>
            <a:rPr lang="en-US" sz="1100" dirty="0" err="1"/>
            <a:t>Ser</a:t>
          </a:r>
          <a:r>
            <a:rPr lang="en-US" sz="1100" dirty="0"/>
            <a:t> </a:t>
          </a:r>
          <a:r>
            <a:rPr lang="en-US" sz="1100" dirty="0" err="1"/>
            <a:t>respetuoso</a:t>
          </a:r>
          <a:endParaRPr lang="es-ES" sz="1100" dirty="0"/>
        </a:p>
      </dgm:t>
    </dgm:pt>
    <dgm:pt modelId="{42840777-5D3F-4F1A-BD4A-B4212420639C}" type="parTrans" cxnId="{C3E3E72F-94E2-4122-AF6F-3FE56E6408A9}">
      <dgm:prSet/>
      <dgm:spPr/>
      <dgm:t>
        <a:bodyPr/>
        <a:lstStyle/>
        <a:p>
          <a:endParaRPr lang="es-ES"/>
        </a:p>
      </dgm:t>
    </dgm:pt>
    <dgm:pt modelId="{AAAC74B3-EEDB-46ED-A42C-68F83DF26626}" type="sibTrans" cxnId="{C3E3E72F-94E2-4122-AF6F-3FE56E6408A9}">
      <dgm:prSet/>
      <dgm:spPr/>
      <dgm:t>
        <a:bodyPr/>
        <a:lstStyle/>
        <a:p>
          <a:endParaRPr lang="es-ES"/>
        </a:p>
      </dgm:t>
    </dgm:pt>
    <dgm:pt modelId="{F44F0FBD-62FB-4200-82C5-B42A7F6EB8E7}">
      <dgm:prSet phldrT="[Texto]" custT="1"/>
      <dgm:spPr/>
      <dgm:t>
        <a:bodyPr/>
        <a:lstStyle/>
        <a:p>
          <a:r>
            <a:rPr lang="es-ES" sz="1100" dirty="0"/>
            <a:t>SIEMPRE hacer cumplir las reglas de acuerdo con el Libro de Reglas y el Manual de Arbitraje</a:t>
          </a:r>
        </a:p>
      </dgm:t>
    </dgm:pt>
    <dgm:pt modelId="{C4D87FD7-5325-4248-A89A-74A8EF3898E5}" type="parTrans" cxnId="{EEDA56C6-06CF-4414-A5A0-4013CF494F45}">
      <dgm:prSet/>
      <dgm:spPr/>
      <dgm:t>
        <a:bodyPr/>
        <a:lstStyle/>
        <a:p>
          <a:endParaRPr lang="es-ES"/>
        </a:p>
      </dgm:t>
    </dgm:pt>
    <dgm:pt modelId="{9DAECCEF-8101-4709-A7AE-A377D8AE7F57}" type="sibTrans" cxnId="{EEDA56C6-06CF-4414-A5A0-4013CF494F45}">
      <dgm:prSet/>
      <dgm:spPr/>
      <dgm:t>
        <a:bodyPr/>
        <a:lstStyle/>
        <a:p>
          <a:endParaRPr lang="es-ES"/>
        </a:p>
      </dgm:t>
    </dgm:pt>
    <dgm:pt modelId="{0D7511CB-E9E4-4855-B619-65334A5F280F}">
      <dgm:prSet phldrT="[Texto]" custT="1"/>
      <dgm:spPr/>
      <dgm:t>
        <a:bodyPr/>
        <a:lstStyle/>
        <a:p>
          <a:r>
            <a:rPr lang="es-ES" sz="1100" dirty="0"/>
            <a:t>Usar el sentido común y el buen juicio al abordar situaciones no cubiertas expresamente por el libro de reglas o el manual de arbitraje.</a:t>
          </a:r>
        </a:p>
      </dgm:t>
    </dgm:pt>
    <dgm:pt modelId="{88421190-90D1-41D2-894D-DA4702929F64}" type="parTrans" cxnId="{1A5B00FE-32F4-4D14-A811-945473142211}">
      <dgm:prSet/>
      <dgm:spPr/>
      <dgm:t>
        <a:bodyPr/>
        <a:lstStyle/>
        <a:p>
          <a:endParaRPr lang="es-ES"/>
        </a:p>
      </dgm:t>
    </dgm:pt>
    <dgm:pt modelId="{9F95CDFD-A4DE-4D76-8972-E05060D99518}" type="sibTrans" cxnId="{1A5B00FE-32F4-4D14-A811-945473142211}">
      <dgm:prSet/>
      <dgm:spPr/>
      <dgm:t>
        <a:bodyPr/>
        <a:lstStyle/>
        <a:p>
          <a:endParaRPr lang="es-ES"/>
        </a:p>
      </dgm:t>
    </dgm:pt>
    <dgm:pt modelId="{5AB1B5D4-422A-4C7A-8A46-CE59A2E1C075}">
      <dgm:prSet phldrT="[Texto]" custT="1"/>
      <dgm:spPr/>
      <dgm:t>
        <a:bodyPr/>
        <a:lstStyle/>
        <a:p>
          <a:r>
            <a:rPr lang="es-ES" sz="1100" dirty="0"/>
            <a:t>Usar un comportamiento profesional y agradable en todo momento</a:t>
          </a:r>
        </a:p>
      </dgm:t>
    </dgm:pt>
    <dgm:pt modelId="{8A2D5108-D72A-4C61-B397-4554C1CF6A00}" type="parTrans" cxnId="{8664A536-6F1E-4D01-9C79-81F7DCFB2CBF}">
      <dgm:prSet/>
      <dgm:spPr/>
      <dgm:t>
        <a:bodyPr/>
        <a:lstStyle/>
        <a:p>
          <a:endParaRPr lang="es-ES"/>
        </a:p>
      </dgm:t>
    </dgm:pt>
    <dgm:pt modelId="{244373FC-6BFA-492F-A8C0-EA1B194AFEA0}" type="sibTrans" cxnId="{8664A536-6F1E-4D01-9C79-81F7DCFB2CBF}">
      <dgm:prSet/>
      <dgm:spPr/>
      <dgm:t>
        <a:bodyPr/>
        <a:lstStyle/>
        <a:p>
          <a:endParaRPr lang="es-ES"/>
        </a:p>
      </dgm:t>
    </dgm:pt>
    <dgm:pt modelId="{FBA34DCC-8747-43D2-B84A-272717F1944D}">
      <dgm:prSet phldrT="[Texto]" custT="1"/>
      <dgm:spPr/>
      <dgm:t>
        <a:bodyPr/>
        <a:lstStyle/>
        <a:p>
          <a:r>
            <a:rPr lang="es-ES" sz="1100" dirty="0"/>
            <a:t>Tratar a los jugadores, jueces de línea, otros árbitros y espectadores con respeto.</a:t>
          </a:r>
        </a:p>
      </dgm:t>
    </dgm:pt>
    <dgm:pt modelId="{C0E2BDA7-5866-45FD-8C4D-CC9467055570}" type="parTrans" cxnId="{AFD85D57-7CD9-492E-AABB-CF9E9830D728}">
      <dgm:prSet/>
      <dgm:spPr/>
      <dgm:t>
        <a:bodyPr/>
        <a:lstStyle/>
        <a:p>
          <a:endParaRPr lang="es-ES"/>
        </a:p>
      </dgm:t>
    </dgm:pt>
    <dgm:pt modelId="{3DCA9765-7A3F-4992-8E70-A645A1F6E46F}" type="sibTrans" cxnId="{AFD85D57-7CD9-492E-AABB-CF9E9830D728}">
      <dgm:prSet/>
      <dgm:spPr/>
      <dgm:t>
        <a:bodyPr/>
        <a:lstStyle/>
        <a:p>
          <a:endParaRPr lang="es-ES"/>
        </a:p>
      </dgm:t>
    </dgm:pt>
    <dgm:pt modelId="{384BB5C1-1CD2-4007-945E-E4B029C731F1}">
      <dgm:prSet phldrT="[Texto]" custT="1"/>
      <dgm:spPr/>
      <dgm:t>
        <a:bodyPr/>
        <a:lstStyle/>
        <a:p>
          <a:r>
            <a:rPr lang="es-ES" sz="1100" dirty="0"/>
            <a:t>Mostrar confianza en sus acciones y decisiones</a:t>
          </a:r>
          <a:r>
            <a:rPr lang="es-ES" sz="1100" i="1" dirty="0">
              <a:solidFill>
                <a:schemeClr val="dk1"/>
              </a:solidFill>
            </a:rPr>
            <a:t>.</a:t>
          </a:r>
          <a:endParaRPr lang="es-ES" sz="1100" dirty="0"/>
        </a:p>
      </dgm:t>
    </dgm:pt>
    <dgm:pt modelId="{872F0AAF-3B89-41FC-B206-F66CA8F702A3}" type="parTrans" cxnId="{8D4A3063-8B68-419E-A089-03E201AEB037}">
      <dgm:prSet/>
      <dgm:spPr/>
      <dgm:t>
        <a:bodyPr/>
        <a:lstStyle/>
        <a:p>
          <a:endParaRPr lang="es-ES"/>
        </a:p>
      </dgm:t>
    </dgm:pt>
    <dgm:pt modelId="{ED21F5AA-EEDA-4108-93A2-FA4983239784}" type="sibTrans" cxnId="{8D4A3063-8B68-419E-A089-03E201AEB037}">
      <dgm:prSet/>
      <dgm:spPr/>
      <dgm:t>
        <a:bodyPr/>
        <a:lstStyle/>
        <a:p>
          <a:endParaRPr lang="es-ES"/>
        </a:p>
      </dgm:t>
    </dgm:pt>
    <dgm:pt modelId="{013DB5E5-F7CF-4F2C-98B0-6710BC76D822}">
      <dgm:prSet phldrT="[Texto]" custT="1"/>
      <dgm:spPr/>
      <dgm:t>
        <a:bodyPr/>
        <a:lstStyle/>
        <a:p>
          <a:r>
            <a:rPr lang="es-ES" sz="1100" dirty="0"/>
            <a:t>Apagar el Teléfono</a:t>
          </a:r>
          <a:r>
            <a:rPr lang="es-ES" sz="1100" i="1" dirty="0">
              <a:solidFill>
                <a:schemeClr val="dk1"/>
              </a:solidFill>
            </a:rPr>
            <a:t>.</a:t>
          </a:r>
          <a:endParaRPr lang="es-ES" sz="1100" dirty="0"/>
        </a:p>
      </dgm:t>
    </dgm:pt>
    <dgm:pt modelId="{E501609A-D99A-44A7-8A6F-19093B1CFCD7}" type="parTrans" cxnId="{EDDBDEC6-EEE3-478F-941B-DC8283E947D6}">
      <dgm:prSet/>
      <dgm:spPr/>
      <dgm:t>
        <a:bodyPr/>
        <a:lstStyle/>
        <a:p>
          <a:endParaRPr lang="es-ES"/>
        </a:p>
      </dgm:t>
    </dgm:pt>
    <dgm:pt modelId="{F12F1F3B-340C-4008-A988-1C729E494A6F}" type="sibTrans" cxnId="{EDDBDEC6-EEE3-478F-941B-DC8283E947D6}">
      <dgm:prSet/>
      <dgm:spPr/>
      <dgm:t>
        <a:bodyPr/>
        <a:lstStyle/>
        <a:p>
          <a:endParaRPr lang="es-ES"/>
        </a:p>
      </dgm:t>
    </dgm:pt>
    <dgm:pt modelId="{3833EBD8-A0F4-4777-96C1-E002410800A9}">
      <dgm:prSet phldrT="[Texto]" custT="1"/>
      <dgm:spPr/>
      <dgm:t>
        <a:bodyPr/>
        <a:lstStyle/>
        <a:p>
          <a:r>
            <a:rPr lang="es-ES" sz="1100" dirty="0"/>
            <a:t>Recusarse de arbitrar a un familiar, amigo, etc.</a:t>
          </a:r>
        </a:p>
      </dgm:t>
    </dgm:pt>
    <dgm:pt modelId="{115AA03F-17DE-41B3-9B95-C046B9EE2A3C}" type="parTrans" cxnId="{316AACB6-A681-42CA-B804-09114B1CE956}">
      <dgm:prSet/>
      <dgm:spPr/>
      <dgm:t>
        <a:bodyPr/>
        <a:lstStyle/>
        <a:p>
          <a:endParaRPr lang="es-ES"/>
        </a:p>
      </dgm:t>
    </dgm:pt>
    <dgm:pt modelId="{92371DB7-9BAE-4EA6-8AFA-685D0D4AEED5}" type="sibTrans" cxnId="{316AACB6-A681-42CA-B804-09114B1CE956}">
      <dgm:prSet/>
      <dgm:spPr/>
      <dgm:t>
        <a:bodyPr/>
        <a:lstStyle/>
        <a:p>
          <a:endParaRPr lang="es-ES"/>
        </a:p>
      </dgm:t>
    </dgm:pt>
    <dgm:pt modelId="{B05EA600-4876-40A9-B72F-D6D613F418CB}">
      <dgm:prSet phldrT="[Texto]" custT="1"/>
      <dgm:spPr/>
      <dgm:t>
        <a:bodyPr/>
        <a:lstStyle/>
        <a:p>
          <a:r>
            <a:rPr lang="es-ES" sz="1100" dirty="0"/>
            <a:t>Mantener una postura erguida y atenta.</a:t>
          </a:r>
        </a:p>
      </dgm:t>
    </dgm:pt>
    <dgm:pt modelId="{E7C6B98E-33C7-4E47-8BD9-EE111F19314D}" type="parTrans" cxnId="{08A3A8A0-487D-48F1-97C0-7F7D58C373CC}">
      <dgm:prSet/>
      <dgm:spPr/>
      <dgm:t>
        <a:bodyPr/>
        <a:lstStyle/>
        <a:p>
          <a:endParaRPr lang="es-ES"/>
        </a:p>
      </dgm:t>
    </dgm:pt>
    <dgm:pt modelId="{50D6E246-BEF2-4056-B10F-6F7716C0A0AA}" type="sibTrans" cxnId="{08A3A8A0-487D-48F1-97C0-7F7D58C373CC}">
      <dgm:prSet/>
      <dgm:spPr/>
      <dgm:t>
        <a:bodyPr/>
        <a:lstStyle/>
        <a:p>
          <a:endParaRPr lang="es-ES"/>
        </a:p>
      </dgm:t>
    </dgm:pt>
    <dgm:pt modelId="{6A9BA520-586F-4E0B-9216-7AFF780C70D6}">
      <dgm:prSet phldrT="[Texto]" custT="1"/>
      <dgm:spPr/>
      <dgm:t>
        <a:bodyPr/>
        <a:lstStyle/>
        <a:p>
          <a:r>
            <a:rPr lang="en-US" sz="1100" dirty="0" err="1"/>
            <a:t>Vestirse</a:t>
          </a:r>
          <a:r>
            <a:rPr lang="en-US" sz="1100" dirty="0"/>
            <a:t> </a:t>
          </a:r>
          <a:r>
            <a:rPr lang="en-US" sz="1100" dirty="0" err="1"/>
            <a:t>apropiadamente</a:t>
          </a:r>
          <a:endParaRPr lang="es-ES" sz="1100" dirty="0"/>
        </a:p>
      </dgm:t>
    </dgm:pt>
    <dgm:pt modelId="{FC4C577E-1F6F-4363-8B10-392E64B38890}" type="parTrans" cxnId="{752E0357-7D7E-482D-B008-49586088768D}">
      <dgm:prSet/>
      <dgm:spPr/>
      <dgm:t>
        <a:bodyPr/>
        <a:lstStyle/>
        <a:p>
          <a:endParaRPr lang="es-ES"/>
        </a:p>
      </dgm:t>
    </dgm:pt>
    <dgm:pt modelId="{D48A9D51-9B43-4463-8FC3-C10F8415EA2C}" type="sibTrans" cxnId="{752E0357-7D7E-482D-B008-49586088768D}">
      <dgm:prSet/>
      <dgm:spPr/>
      <dgm:t>
        <a:bodyPr/>
        <a:lstStyle/>
        <a:p>
          <a:endParaRPr lang="es-ES"/>
        </a:p>
      </dgm:t>
    </dgm:pt>
    <dgm:pt modelId="{29D670B7-76BF-4212-8274-DA64F6B8B4B8}" type="pres">
      <dgm:prSet presAssocID="{4DF6899F-3EA4-4686-9B93-6BC1C45E7704}" presName="compositeShape" presStyleCnt="0">
        <dgm:presLayoutVars>
          <dgm:dir/>
          <dgm:resizeHandles/>
        </dgm:presLayoutVars>
      </dgm:prSet>
      <dgm:spPr/>
    </dgm:pt>
    <dgm:pt modelId="{B0096377-2978-4E49-805F-1B1FC9B13D7C}" type="pres">
      <dgm:prSet presAssocID="{4DF6899F-3EA4-4686-9B93-6BC1C45E7704}" presName="pyramid" presStyleLbl="node1" presStyleIdx="0" presStyleCnt="1" custScaleX="165000" custLinFactNeighborX="5492"/>
      <dgm:spPr>
        <a:blipFill rotWithShape="0">
          <a:blip xmlns:r="http://schemas.openxmlformats.org/officeDocument/2006/relationships" r:embed="rId1"/>
          <a:stretch>
            <a:fillRect/>
          </a:stretch>
        </a:blipFill>
      </dgm:spPr>
    </dgm:pt>
    <dgm:pt modelId="{13CA4EC1-5325-42CB-AD03-640548A0E144}" type="pres">
      <dgm:prSet presAssocID="{4DF6899F-3EA4-4686-9B93-6BC1C45E7704}" presName="theList" presStyleCnt="0"/>
      <dgm:spPr/>
    </dgm:pt>
    <dgm:pt modelId="{DC0D0084-3AB6-484F-8EC0-18806888E237}" type="pres">
      <dgm:prSet presAssocID="{DB536F14-53D3-4DB8-B0C7-9EE07934E950}" presName="aNode" presStyleLbl="fgAcc1" presStyleIdx="0" presStyleCnt="10" custScaleX="224219" custLinFactNeighborX="-53593" custLinFactNeighborY="35827">
        <dgm:presLayoutVars>
          <dgm:bulletEnabled val="1"/>
        </dgm:presLayoutVars>
      </dgm:prSet>
      <dgm:spPr/>
      <dgm:t>
        <a:bodyPr/>
        <a:lstStyle/>
        <a:p>
          <a:endParaRPr lang="es-ES"/>
        </a:p>
      </dgm:t>
    </dgm:pt>
    <dgm:pt modelId="{3A140BE9-8C55-4353-93DC-9C10F828630F}" type="pres">
      <dgm:prSet presAssocID="{DB536F14-53D3-4DB8-B0C7-9EE07934E950}" presName="aSpace" presStyleCnt="0"/>
      <dgm:spPr/>
    </dgm:pt>
    <dgm:pt modelId="{EA71993E-5762-4C9F-93EA-682E45700C8D}" type="pres">
      <dgm:prSet presAssocID="{F44F0FBD-62FB-4200-82C5-B42A7F6EB8E7}" presName="aNode" presStyleLbl="fgAcc1" presStyleIdx="1" presStyleCnt="10" custScaleX="224219" custLinFactNeighborX="-53593" custLinFactNeighborY="35827">
        <dgm:presLayoutVars>
          <dgm:bulletEnabled val="1"/>
        </dgm:presLayoutVars>
      </dgm:prSet>
      <dgm:spPr/>
      <dgm:t>
        <a:bodyPr/>
        <a:lstStyle/>
        <a:p>
          <a:endParaRPr lang="es-ES"/>
        </a:p>
      </dgm:t>
    </dgm:pt>
    <dgm:pt modelId="{9B0F11A4-044E-46D3-8FA9-88BA07353F2A}" type="pres">
      <dgm:prSet presAssocID="{F44F0FBD-62FB-4200-82C5-B42A7F6EB8E7}" presName="aSpace" presStyleCnt="0"/>
      <dgm:spPr/>
    </dgm:pt>
    <dgm:pt modelId="{1A04351E-0A68-42BC-B8F3-25461C732895}" type="pres">
      <dgm:prSet presAssocID="{0D7511CB-E9E4-4855-B619-65334A5F280F}" presName="aNode" presStyleLbl="fgAcc1" presStyleIdx="2" presStyleCnt="10" custScaleX="224219" custLinFactNeighborX="-53593" custLinFactNeighborY="35827">
        <dgm:presLayoutVars>
          <dgm:bulletEnabled val="1"/>
        </dgm:presLayoutVars>
      </dgm:prSet>
      <dgm:spPr/>
      <dgm:t>
        <a:bodyPr/>
        <a:lstStyle/>
        <a:p>
          <a:endParaRPr lang="es-ES"/>
        </a:p>
      </dgm:t>
    </dgm:pt>
    <dgm:pt modelId="{C1510470-3CB8-48CC-BA16-2DF03EC97EBC}" type="pres">
      <dgm:prSet presAssocID="{0D7511CB-E9E4-4855-B619-65334A5F280F}" presName="aSpace" presStyleCnt="0"/>
      <dgm:spPr/>
    </dgm:pt>
    <dgm:pt modelId="{1CAFFD70-4A15-4241-9028-86B5A956B097}" type="pres">
      <dgm:prSet presAssocID="{5AB1B5D4-422A-4C7A-8A46-CE59A2E1C075}" presName="aNode" presStyleLbl="fgAcc1" presStyleIdx="3" presStyleCnt="10" custScaleX="224219" custLinFactNeighborX="-53593" custLinFactNeighborY="35827">
        <dgm:presLayoutVars>
          <dgm:bulletEnabled val="1"/>
        </dgm:presLayoutVars>
      </dgm:prSet>
      <dgm:spPr/>
      <dgm:t>
        <a:bodyPr/>
        <a:lstStyle/>
        <a:p>
          <a:endParaRPr lang="es-ES"/>
        </a:p>
      </dgm:t>
    </dgm:pt>
    <dgm:pt modelId="{8CC70552-1F24-477B-9471-AC71C5923735}" type="pres">
      <dgm:prSet presAssocID="{5AB1B5D4-422A-4C7A-8A46-CE59A2E1C075}" presName="aSpace" presStyleCnt="0"/>
      <dgm:spPr/>
    </dgm:pt>
    <dgm:pt modelId="{D7D79CD6-E963-436F-8275-FA0AEBB9E268}" type="pres">
      <dgm:prSet presAssocID="{FBA34DCC-8747-43D2-B84A-272717F1944D}" presName="aNode" presStyleLbl="fgAcc1" presStyleIdx="4" presStyleCnt="10" custScaleX="224219" custLinFactNeighborX="-53593" custLinFactNeighborY="35827">
        <dgm:presLayoutVars>
          <dgm:bulletEnabled val="1"/>
        </dgm:presLayoutVars>
      </dgm:prSet>
      <dgm:spPr/>
      <dgm:t>
        <a:bodyPr/>
        <a:lstStyle/>
        <a:p>
          <a:endParaRPr lang="es-ES"/>
        </a:p>
      </dgm:t>
    </dgm:pt>
    <dgm:pt modelId="{E6BD54DD-835F-42F4-A3C4-F8915CA3A80A}" type="pres">
      <dgm:prSet presAssocID="{FBA34DCC-8747-43D2-B84A-272717F1944D}" presName="aSpace" presStyleCnt="0"/>
      <dgm:spPr/>
    </dgm:pt>
    <dgm:pt modelId="{CC59F30E-97A2-4DBD-A880-61B303CA742D}" type="pres">
      <dgm:prSet presAssocID="{384BB5C1-1CD2-4007-945E-E4B029C731F1}" presName="aNode" presStyleLbl="fgAcc1" presStyleIdx="5" presStyleCnt="10" custScaleX="224219" custLinFactNeighborX="-53593" custLinFactNeighborY="35827">
        <dgm:presLayoutVars>
          <dgm:bulletEnabled val="1"/>
        </dgm:presLayoutVars>
      </dgm:prSet>
      <dgm:spPr/>
      <dgm:t>
        <a:bodyPr/>
        <a:lstStyle/>
        <a:p>
          <a:endParaRPr lang="es-ES"/>
        </a:p>
      </dgm:t>
    </dgm:pt>
    <dgm:pt modelId="{F593A2DD-1036-41D6-B7CE-1AD71047BB7A}" type="pres">
      <dgm:prSet presAssocID="{384BB5C1-1CD2-4007-945E-E4B029C731F1}" presName="aSpace" presStyleCnt="0"/>
      <dgm:spPr/>
    </dgm:pt>
    <dgm:pt modelId="{7B3423E8-9337-49C0-9BA1-CFC80218FCDF}" type="pres">
      <dgm:prSet presAssocID="{013DB5E5-F7CF-4F2C-98B0-6710BC76D822}" presName="aNode" presStyleLbl="fgAcc1" presStyleIdx="6" presStyleCnt="10" custScaleX="224219" custLinFactNeighborX="-53593" custLinFactNeighborY="35827">
        <dgm:presLayoutVars>
          <dgm:bulletEnabled val="1"/>
        </dgm:presLayoutVars>
      </dgm:prSet>
      <dgm:spPr/>
      <dgm:t>
        <a:bodyPr/>
        <a:lstStyle/>
        <a:p>
          <a:endParaRPr lang="es-ES"/>
        </a:p>
      </dgm:t>
    </dgm:pt>
    <dgm:pt modelId="{DA3DD668-EF65-4E90-86F8-BC5C20D2E51F}" type="pres">
      <dgm:prSet presAssocID="{013DB5E5-F7CF-4F2C-98B0-6710BC76D822}" presName="aSpace" presStyleCnt="0"/>
      <dgm:spPr/>
    </dgm:pt>
    <dgm:pt modelId="{8B75075E-0672-41D6-BD0E-7354553CA76F}" type="pres">
      <dgm:prSet presAssocID="{3833EBD8-A0F4-4777-96C1-E002410800A9}" presName="aNode" presStyleLbl="fgAcc1" presStyleIdx="7" presStyleCnt="10" custScaleX="224219" custLinFactNeighborX="-54511" custLinFactNeighborY="35827">
        <dgm:presLayoutVars>
          <dgm:bulletEnabled val="1"/>
        </dgm:presLayoutVars>
      </dgm:prSet>
      <dgm:spPr/>
      <dgm:t>
        <a:bodyPr/>
        <a:lstStyle/>
        <a:p>
          <a:endParaRPr lang="es-ES"/>
        </a:p>
      </dgm:t>
    </dgm:pt>
    <dgm:pt modelId="{28DE0B3B-034F-4D59-89E0-508330E97530}" type="pres">
      <dgm:prSet presAssocID="{3833EBD8-A0F4-4777-96C1-E002410800A9}" presName="aSpace" presStyleCnt="0"/>
      <dgm:spPr/>
    </dgm:pt>
    <dgm:pt modelId="{519B75EC-C812-479B-8851-FE5F248EF403}" type="pres">
      <dgm:prSet presAssocID="{B05EA600-4876-40A9-B72F-D6D613F418CB}" presName="aNode" presStyleLbl="fgAcc1" presStyleIdx="8" presStyleCnt="10" custScaleX="224219" custLinFactNeighborX="-53593" custLinFactNeighborY="35827">
        <dgm:presLayoutVars>
          <dgm:bulletEnabled val="1"/>
        </dgm:presLayoutVars>
      </dgm:prSet>
      <dgm:spPr/>
      <dgm:t>
        <a:bodyPr/>
        <a:lstStyle/>
        <a:p>
          <a:endParaRPr lang="es-ES"/>
        </a:p>
      </dgm:t>
    </dgm:pt>
    <dgm:pt modelId="{4BB207B0-275F-435A-9181-CC4DA09D2CBD}" type="pres">
      <dgm:prSet presAssocID="{B05EA600-4876-40A9-B72F-D6D613F418CB}" presName="aSpace" presStyleCnt="0"/>
      <dgm:spPr/>
    </dgm:pt>
    <dgm:pt modelId="{40CDB1EE-CA21-4872-B3D4-4FDB6D73F65C}" type="pres">
      <dgm:prSet presAssocID="{6A9BA520-586F-4E0B-9216-7AFF780C70D6}" presName="aNode" presStyleLbl="fgAcc1" presStyleIdx="9" presStyleCnt="10" custScaleX="224219" custLinFactNeighborX="-53593" custLinFactNeighborY="35827">
        <dgm:presLayoutVars>
          <dgm:bulletEnabled val="1"/>
        </dgm:presLayoutVars>
      </dgm:prSet>
      <dgm:spPr/>
      <dgm:t>
        <a:bodyPr/>
        <a:lstStyle/>
        <a:p>
          <a:endParaRPr lang="es-ES"/>
        </a:p>
      </dgm:t>
    </dgm:pt>
    <dgm:pt modelId="{39656C13-7A60-4D03-B7DE-E291FF9CF2A7}" type="pres">
      <dgm:prSet presAssocID="{6A9BA520-586F-4E0B-9216-7AFF780C70D6}" presName="aSpace" presStyleCnt="0"/>
      <dgm:spPr/>
    </dgm:pt>
  </dgm:ptLst>
  <dgm:cxnLst>
    <dgm:cxn modelId="{4B0001AD-CAAC-492D-B54D-6B27D83B13D3}" type="presOf" srcId="{5AB1B5D4-422A-4C7A-8A46-CE59A2E1C075}" destId="{1CAFFD70-4A15-4241-9028-86B5A956B097}" srcOrd="0" destOrd="0" presId="urn:microsoft.com/office/officeart/2005/8/layout/pyramid2"/>
    <dgm:cxn modelId="{C3E3E72F-94E2-4122-AF6F-3FE56E6408A9}" srcId="{4DF6899F-3EA4-4686-9B93-6BC1C45E7704}" destId="{DB536F14-53D3-4DB8-B0C7-9EE07934E950}" srcOrd="0" destOrd="0" parTransId="{42840777-5D3F-4F1A-BD4A-B4212420639C}" sibTransId="{AAAC74B3-EEDB-46ED-A42C-68F83DF26626}"/>
    <dgm:cxn modelId="{AFD85D57-7CD9-492E-AABB-CF9E9830D728}" srcId="{4DF6899F-3EA4-4686-9B93-6BC1C45E7704}" destId="{FBA34DCC-8747-43D2-B84A-272717F1944D}" srcOrd="4" destOrd="0" parTransId="{C0E2BDA7-5866-45FD-8C4D-CC9467055570}" sibTransId="{3DCA9765-7A3F-4992-8E70-A645A1F6E46F}"/>
    <dgm:cxn modelId="{752E0357-7D7E-482D-B008-49586088768D}" srcId="{4DF6899F-3EA4-4686-9B93-6BC1C45E7704}" destId="{6A9BA520-586F-4E0B-9216-7AFF780C70D6}" srcOrd="9" destOrd="0" parTransId="{FC4C577E-1F6F-4363-8B10-392E64B38890}" sibTransId="{D48A9D51-9B43-4463-8FC3-C10F8415EA2C}"/>
    <dgm:cxn modelId="{B7FE61E9-54D9-491E-AEA2-6429B0F2C9DB}" type="presOf" srcId="{B05EA600-4876-40A9-B72F-D6D613F418CB}" destId="{519B75EC-C812-479B-8851-FE5F248EF403}" srcOrd="0" destOrd="0" presId="urn:microsoft.com/office/officeart/2005/8/layout/pyramid2"/>
    <dgm:cxn modelId="{4C161E81-6190-4612-9CE3-063DCB626DC0}" type="presOf" srcId="{6A9BA520-586F-4E0B-9216-7AFF780C70D6}" destId="{40CDB1EE-CA21-4872-B3D4-4FDB6D73F65C}" srcOrd="0" destOrd="0" presId="urn:microsoft.com/office/officeart/2005/8/layout/pyramid2"/>
    <dgm:cxn modelId="{1A5B00FE-32F4-4D14-A811-945473142211}" srcId="{4DF6899F-3EA4-4686-9B93-6BC1C45E7704}" destId="{0D7511CB-E9E4-4855-B619-65334A5F280F}" srcOrd="2" destOrd="0" parTransId="{88421190-90D1-41D2-894D-DA4702929F64}" sibTransId="{9F95CDFD-A4DE-4D76-8972-E05060D99518}"/>
    <dgm:cxn modelId="{D506184B-4674-4E12-893A-65F9239AEBD4}" type="presOf" srcId="{384BB5C1-1CD2-4007-945E-E4B029C731F1}" destId="{CC59F30E-97A2-4DBD-A880-61B303CA742D}" srcOrd="0" destOrd="0" presId="urn:microsoft.com/office/officeart/2005/8/layout/pyramid2"/>
    <dgm:cxn modelId="{EDDBDEC6-EEE3-478F-941B-DC8283E947D6}" srcId="{4DF6899F-3EA4-4686-9B93-6BC1C45E7704}" destId="{013DB5E5-F7CF-4F2C-98B0-6710BC76D822}" srcOrd="6" destOrd="0" parTransId="{E501609A-D99A-44A7-8A6F-19093B1CFCD7}" sibTransId="{F12F1F3B-340C-4008-A988-1C729E494A6F}"/>
    <dgm:cxn modelId="{A6ACD030-7B46-4715-B94D-1143223054CF}" type="presOf" srcId="{3833EBD8-A0F4-4777-96C1-E002410800A9}" destId="{8B75075E-0672-41D6-BD0E-7354553CA76F}" srcOrd="0" destOrd="0" presId="urn:microsoft.com/office/officeart/2005/8/layout/pyramid2"/>
    <dgm:cxn modelId="{08A3A8A0-487D-48F1-97C0-7F7D58C373CC}" srcId="{4DF6899F-3EA4-4686-9B93-6BC1C45E7704}" destId="{B05EA600-4876-40A9-B72F-D6D613F418CB}" srcOrd="8" destOrd="0" parTransId="{E7C6B98E-33C7-4E47-8BD9-EE111F19314D}" sibTransId="{50D6E246-BEF2-4056-B10F-6F7716C0A0AA}"/>
    <dgm:cxn modelId="{EEDA56C6-06CF-4414-A5A0-4013CF494F45}" srcId="{4DF6899F-3EA4-4686-9B93-6BC1C45E7704}" destId="{F44F0FBD-62FB-4200-82C5-B42A7F6EB8E7}" srcOrd="1" destOrd="0" parTransId="{C4D87FD7-5325-4248-A89A-74A8EF3898E5}" sibTransId="{9DAECCEF-8101-4709-A7AE-A377D8AE7F57}"/>
    <dgm:cxn modelId="{3A37F9A9-9746-407A-A06E-3C90E0CE8294}" type="presOf" srcId="{FBA34DCC-8747-43D2-B84A-272717F1944D}" destId="{D7D79CD6-E963-436F-8275-FA0AEBB9E268}" srcOrd="0" destOrd="0" presId="urn:microsoft.com/office/officeart/2005/8/layout/pyramid2"/>
    <dgm:cxn modelId="{8D4A3063-8B68-419E-A089-03E201AEB037}" srcId="{4DF6899F-3EA4-4686-9B93-6BC1C45E7704}" destId="{384BB5C1-1CD2-4007-945E-E4B029C731F1}" srcOrd="5" destOrd="0" parTransId="{872F0AAF-3B89-41FC-B206-F66CA8F702A3}" sibTransId="{ED21F5AA-EEDA-4108-93A2-FA4983239784}"/>
    <dgm:cxn modelId="{0D104423-D8A8-455E-86FC-62E6A3746E8C}" type="presOf" srcId="{DB536F14-53D3-4DB8-B0C7-9EE07934E950}" destId="{DC0D0084-3AB6-484F-8EC0-18806888E237}" srcOrd="0" destOrd="0" presId="urn:microsoft.com/office/officeart/2005/8/layout/pyramid2"/>
    <dgm:cxn modelId="{90FD61ED-3EE2-4657-B33B-1801BA1FB8B7}" type="presOf" srcId="{F44F0FBD-62FB-4200-82C5-B42A7F6EB8E7}" destId="{EA71993E-5762-4C9F-93EA-682E45700C8D}" srcOrd="0" destOrd="0" presId="urn:microsoft.com/office/officeart/2005/8/layout/pyramid2"/>
    <dgm:cxn modelId="{1780C309-0CE1-465D-B57F-D1BF7B10B17C}" type="presOf" srcId="{0D7511CB-E9E4-4855-B619-65334A5F280F}" destId="{1A04351E-0A68-42BC-B8F3-25461C732895}" srcOrd="0" destOrd="0" presId="urn:microsoft.com/office/officeart/2005/8/layout/pyramid2"/>
    <dgm:cxn modelId="{004BF893-E29C-49CA-AF0E-F7EE4F89F3C6}" type="presOf" srcId="{4DF6899F-3EA4-4686-9B93-6BC1C45E7704}" destId="{29D670B7-76BF-4212-8274-DA64F6B8B4B8}" srcOrd="0" destOrd="0" presId="urn:microsoft.com/office/officeart/2005/8/layout/pyramid2"/>
    <dgm:cxn modelId="{6F76FE93-374F-45F7-871C-20C72867463C}" type="presOf" srcId="{013DB5E5-F7CF-4F2C-98B0-6710BC76D822}" destId="{7B3423E8-9337-49C0-9BA1-CFC80218FCDF}" srcOrd="0" destOrd="0" presId="urn:microsoft.com/office/officeart/2005/8/layout/pyramid2"/>
    <dgm:cxn modelId="{8664A536-6F1E-4D01-9C79-81F7DCFB2CBF}" srcId="{4DF6899F-3EA4-4686-9B93-6BC1C45E7704}" destId="{5AB1B5D4-422A-4C7A-8A46-CE59A2E1C075}" srcOrd="3" destOrd="0" parTransId="{8A2D5108-D72A-4C61-B397-4554C1CF6A00}" sibTransId="{244373FC-6BFA-492F-A8C0-EA1B194AFEA0}"/>
    <dgm:cxn modelId="{316AACB6-A681-42CA-B804-09114B1CE956}" srcId="{4DF6899F-3EA4-4686-9B93-6BC1C45E7704}" destId="{3833EBD8-A0F4-4777-96C1-E002410800A9}" srcOrd="7" destOrd="0" parTransId="{115AA03F-17DE-41B3-9B95-C046B9EE2A3C}" sibTransId="{92371DB7-9BAE-4EA6-8AFA-685D0D4AEED5}"/>
    <dgm:cxn modelId="{876A2543-D09C-4E4D-BCA1-E5F35608845A}" type="presParOf" srcId="{29D670B7-76BF-4212-8274-DA64F6B8B4B8}" destId="{B0096377-2978-4E49-805F-1B1FC9B13D7C}" srcOrd="0" destOrd="0" presId="urn:microsoft.com/office/officeart/2005/8/layout/pyramid2"/>
    <dgm:cxn modelId="{2EDC8B09-278B-4E8B-BCCD-01A55983F049}" type="presParOf" srcId="{29D670B7-76BF-4212-8274-DA64F6B8B4B8}" destId="{13CA4EC1-5325-42CB-AD03-640548A0E144}" srcOrd="1" destOrd="0" presId="urn:microsoft.com/office/officeart/2005/8/layout/pyramid2"/>
    <dgm:cxn modelId="{7D445305-1262-4D93-B561-528BD5BEB353}" type="presParOf" srcId="{13CA4EC1-5325-42CB-AD03-640548A0E144}" destId="{DC0D0084-3AB6-484F-8EC0-18806888E237}" srcOrd="0" destOrd="0" presId="urn:microsoft.com/office/officeart/2005/8/layout/pyramid2"/>
    <dgm:cxn modelId="{2BDB4B24-F421-4419-8C8F-EDD7116783D9}" type="presParOf" srcId="{13CA4EC1-5325-42CB-AD03-640548A0E144}" destId="{3A140BE9-8C55-4353-93DC-9C10F828630F}" srcOrd="1" destOrd="0" presId="urn:microsoft.com/office/officeart/2005/8/layout/pyramid2"/>
    <dgm:cxn modelId="{5A98998C-4605-4DD6-BCB1-93310A1754DB}" type="presParOf" srcId="{13CA4EC1-5325-42CB-AD03-640548A0E144}" destId="{EA71993E-5762-4C9F-93EA-682E45700C8D}" srcOrd="2" destOrd="0" presId="urn:microsoft.com/office/officeart/2005/8/layout/pyramid2"/>
    <dgm:cxn modelId="{1D1C3583-61AF-4E7B-877F-3438B7860EBB}" type="presParOf" srcId="{13CA4EC1-5325-42CB-AD03-640548A0E144}" destId="{9B0F11A4-044E-46D3-8FA9-88BA07353F2A}" srcOrd="3" destOrd="0" presId="urn:microsoft.com/office/officeart/2005/8/layout/pyramid2"/>
    <dgm:cxn modelId="{9D4BCD39-28B0-4D8E-8D1E-02E18AD2A6EE}" type="presParOf" srcId="{13CA4EC1-5325-42CB-AD03-640548A0E144}" destId="{1A04351E-0A68-42BC-B8F3-25461C732895}" srcOrd="4" destOrd="0" presId="urn:microsoft.com/office/officeart/2005/8/layout/pyramid2"/>
    <dgm:cxn modelId="{00612D0D-967F-4897-8118-F041790CF571}" type="presParOf" srcId="{13CA4EC1-5325-42CB-AD03-640548A0E144}" destId="{C1510470-3CB8-48CC-BA16-2DF03EC97EBC}" srcOrd="5" destOrd="0" presId="urn:microsoft.com/office/officeart/2005/8/layout/pyramid2"/>
    <dgm:cxn modelId="{1E96353A-CA92-4091-80DD-0492E7224A42}" type="presParOf" srcId="{13CA4EC1-5325-42CB-AD03-640548A0E144}" destId="{1CAFFD70-4A15-4241-9028-86B5A956B097}" srcOrd="6" destOrd="0" presId="urn:microsoft.com/office/officeart/2005/8/layout/pyramid2"/>
    <dgm:cxn modelId="{66933BD1-DEF2-4776-A577-84529764ACF3}" type="presParOf" srcId="{13CA4EC1-5325-42CB-AD03-640548A0E144}" destId="{8CC70552-1F24-477B-9471-AC71C5923735}" srcOrd="7" destOrd="0" presId="urn:microsoft.com/office/officeart/2005/8/layout/pyramid2"/>
    <dgm:cxn modelId="{7CDFC4E6-212C-4F44-9D0A-9242297F55E3}" type="presParOf" srcId="{13CA4EC1-5325-42CB-AD03-640548A0E144}" destId="{D7D79CD6-E963-436F-8275-FA0AEBB9E268}" srcOrd="8" destOrd="0" presId="urn:microsoft.com/office/officeart/2005/8/layout/pyramid2"/>
    <dgm:cxn modelId="{2C9B7872-2F4B-4941-ACAC-1DCF83BB836A}" type="presParOf" srcId="{13CA4EC1-5325-42CB-AD03-640548A0E144}" destId="{E6BD54DD-835F-42F4-A3C4-F8915CA3A80A}" srcOrd="9" destOrd="0" presId="urn:microsoft.com/office/officeart/2005/8/layout/pyramid2"/>
    <dgm:cxn modelId="{C057F43A-0DF5-429A-AF6F-FF36488F8C43}" type="presParOf" srcId="{13CA4EC1-5325-42CB-AD03-640548A0E144}" destId="{CC59F30E-97A2-4DBD-A880-61B303CA742D}" srcOrd="10" destOrd="0" presId="urn:microsoft.com/office/officeart/2005/8/layout/pyramid2"/>
    <dgm:cxn modelId="{A116C923-DFDC-415C-B61D-BFC06F4CE6F5}" type="presParOf" srcId="{13CA4EC1-5325-42CB-AD03-640548A0E144}" destId="{F593A2DD-1036-41D6-B7CE-1AD71047BB7A}" srcOrd="11" destOrd="0" presId="urn:microsoft.com/office/officeart/2005/8/layout/pyramid2"/>
    <dgm:cxn modelId="{579E3302-6262-4ECC-9B8B-F9850BEC5DBB}" type="presParOf" srcId="{13CA4EC1-5325-42CB-AD03-640548A0E144}" destId="{7B3423E8-9337-49C0-9BA1-CFC80218FCDF}" srcOrd="12" destOrd="0" presId="urn:microsoft.com/office/officeart/2005/8/layout/pyramid2"/>
    <dgm:cxn modelId="{2710D0A8-F7D7-4D8D-8A62-6795281151C8}" type="presParOf" srcId="{13CA4EC1-5325-42CB-AD03-640548A0E144}" destId="{DA3DD668-EF65-4E90-86F8-BC5C20D2E51F}" srcOrd="13" destOrd="0" presId="urn:microsoft.com/office/officeart/2005/8/layout/pyramid2"/>
    <dgm:cxn modelId="{379EBDB7-6E4D-4310-9509-62170A1783D8}" type="presParOf" srcId="{13CA4EC1-5325-42CB-AD03-640548A0E144}" destId="{8B75075E-0672-41D6-BD0E-7354553CA76F}" srcOrd="14" destOrd="0" presId="urn:microsoft.com/office/officeart/2005/8/layout/pyramid2"/>
    <dgm:cxn modelId="{F16DBA50-EFE3-4174-9075-3C7BC58B7034}" type="presParOf" srcId="{13CA4EC1-5325-42CB-AD03-640548A0E144}" destId="{28DE0B3B-034F-4D59-89E0-508330E97530}" srcOrd="15" destOrd="0" presId="urn:microsoft.com/office/officeart/2005/8/layout/pyramid2"/>
    <dgm:cxn modelId="{B93D5CC6-60B7-4F5E-8E02-4BA6BD99C783}" type="presParOf" srcId="{13CA4EC1-5325-42CB-AD03-640548A0E144}" destId="{519B75EC-C812-479B-8851-FE5F248EF403}" srcOrd="16" destOrd="0" presId="urn:microsoft.com/office/officeart/2005/8/layout/pyramid2"/>
    <dgm:cxn modelId="{88FF969E-9AD0-4E08-A4BF-06565AE9D562}" type="presParOf" srcId="{13CA4EC1-5325-42CB-AD03-640548A0E144}" destId="{4BB207B0-275F-435A-9181-CC4DA09D2CBD}" srcOrd="17" destOrd="0" presId="urn:microsoft.com/office/officeart/2005/8/layout/pyramid2"/>
    <dgm:cxn modelId="{F45B9D4F-74CC-4F9F-A1E5-10977DAD2C6B}" type="presParOf" srcId="{13CA4EC1-5325-42CB-AD03-640548A0E144}" destId="{40CDB1EE-CA21-4872-B3D4-4FDB6D73F65C}" srcOrd="18" destOrd="0" presId="urn:microsoft.com/office/officeart/2005/8/layout/pyramid2"/>
    <dgm:cxn modelId="{2DB2ADA7-C9A2-4CF0-AFBB-F0C4962E7EAE}" type="presParOf" srcId="{13CA4EC1-5325-42CB-AD03-640548A0E144}" destId="{39656C13-7A60-4D03-B7DE-E291FF9CF2A7}" srcOrd="1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DF6899F-3EA4-4686-9B93-6BC1C45E7704}" type="doc">
      <dgm:prSet loTypeId="urn:microsoft.com/office/officeart/2005/8/layout/pyramid2" loCatId="list" qsTypeId="urn:microsoft.com/office/officeart/2005/8/quickstyle/simple1" qsCatId="simple" csTypeId="urn:microsoft.com/office/officeart/2005/8/colors/accent1_2" csCatId="accent1" phldr="1"/>
      <dgm:spPr/>
    </dgm:pt>
    <dgm:pt modelId="{DB536F14-53D3-4DB8-B0C7-9EE07934E950}">
      <dgm:prSet phldrT="[Texto]" custT="1"/>
      <dgm:spPr/>
      <dgm:t>
        <a:bodyPr/>
        <a:lstStyle/>
        <a:p>
          <a:r>
            <a:rPr lang="es-ES" sz="1100" dirty="0"/>
            <a:t>Usar cualquier dispositivo que interfiera con el juego: teléfono celular / paraguas, </a:t>
          </a:r>
          <a:r>
            <a:rPr lang="es-ES" sz="1100" dirty="0" err="1"/>
            <a:t>etc</a:t>
          </a:r>
          <a:endParaRPr lang="es-ES" sz="1100" dirty="0"/>
        </a:p>
      </dgm:t>
    </dgm:pt>
    <dgm:pt modelId="{42840777-5D3F-4F1A-BD4A-B4212420639C}" type="parTrans" cxnId="{C3E3E72F-94E2-4122-AF6F-3FE56E6408A9}">
      <dgm:prSet/>
      <dgm:spPr/>
      <dgm:t>
        <a:bodyPr/>
        <a:lstStyle/>
        <a:p>
          <a:endParaRPr lang="es-ES"/>
        </a:p>
      </dgm:t>
    </dgm:pt>
    <dgm:pt modelId="{AAAC74B3-EEDB-46ED-A42C-68F83DF26626}" type="sibTrans" cxnId="{C3E3E72F-94E2-4122-AF6F-3FE56E6408A9}">
      <dgm:prSet/>
      <dgm:spPr/>
      <dgm:t>
        <a:bodyPr/>
        <a:lstStyle/>
        <a:p>
          <a:endParaRPr lang="es-ES"/>
        </a:p>
      </dgm:t>
    </dgm:pt>
    <dgm:pt modelId="{F44F0FBD-62FB-4200-82C5-B42A7F6EB8E7}">
      <dgm:prSet phldrT="[Texto]" custT="1"/>
      <dgm:spPr/>
      <dgm:t>
        <a:bodyPr/>
        <a:lstStyle/>
        <a:p>
          <a:r>
            <a:rPr lang="es-ES" sz="1100" dirty="0"/>
            <a:t>Intervenir en otro partido en curso durante el torneo a menos que así lo solicite el Juez de Pista o el Juez Árbitro</a:t>
          </a:r>
        </a:p>
      </dgm:t>
    </dgm:pt>
    <dgm:pt modelId="{C4D87FD7-5325-4248-A89A-74A8EF3898E5}" type="parTrans" cxnId="{EEDA56C6-06CF-4414-A5A0-4013CF494F45}">
      <dgm:prSet/>
      <dgm:spPr/>
      <dgm:t>
        <a:bodyPr/>
        <a:lstStyle/>
        <a:p>
          <a:endParaRPr lang="es-ES"/>
        </a:p>
      </dgm:t>
    </dgm:pt>
    <dgm:pt modelId="{9DAECCEF-8101-4709-A7AE-A377D8AE7F57}" type="sibTrans" cxnId="{EEDA56C6-06CF-4414-A5A0-4013CF494F45}">
      <dgm:prSet/>
      <dgm:spPr/>
      <dgm:t>
        <a:bodyPr/>
        <a:lstStyle/>
        <a:p>
          <a:endParaRPr lang="es-ES"/>
        </a:p>
      </dgm:t>
    </dgm:pt>
    <dgm:pt modelId="{0D7511CB-E9E4-4855-B619-65334A5F280F}">
      <dgm:prSet phldrT="[Texto]" custT="1"/>
      <dgm:spPr/>
      <dgm:t>
        <a:bodyPr/>
        <a:lstStyle/>
        <a:p>
          <a:r>
            <a:rPr lang="es-ES" sz="1100" dirty="0"/>
            <a:t>Hacer comentarios despectivos o criticar cualquier asunto en la pista, las decisiones o el desempeño de otro Juez de Pista en público, incluidas las redes sociales..</a:t>
          </a:r>
        </a:p>
      </dgm:t>
    </dgm:pt>
    <dgm:pt modelId="{88421190-90D1-41D2-894D-DA4702929F64}" type="parTrans" cxnId="{1A5B00FE-32F4-4D14-A811-945473142211}">
      <dgm:prSet/>
      <dgm:spPr/>
      <dgm:t>
        <a:bodyPr/>
        <a:lstStyle/>
        <a:p>
          <a:endParaRPr lang="es-ES"/>
        </a:p>
      </dgm:t>
    </dgm:pt>
    <dgm:pt modelId="{9F95CDFD-A4DE-4D76-8972-E05060D99518}" type="sibTrans" cxnId="{1A5B00FE-32F4-4D14-A811-945473142211}">
      <dgm:prSet/>
      <dgm:spPr/>
      <dgm:t>
        <a:bodyPr/>
        <a:lstStyle/>
        <a:p>
          <a:endParaRPr lang="es-ES"/>
        </a:p>
      </dgm:t>
    </dgm:pt>
    <dgm:pt modelId="{5AB1B5D4-422A-4C7A-8A46-CE59A2E1C075}">
      <dgm:prSet phldrT="[Texto]" custT="1"/>
      <dgm:spPr/>
      <dgm:t>
        <a:bodyPr/>
        <a:lstStyle/>
        <a:p>
          <a:r>
            <a:rPr lang="en-US" sz="1100" dirty="0" err="1"/>
            <a:t>Ser</a:t>
          </a:r>
          <a:r>
            <a:rPr lang="en-US" sz="1100" dirty="0"/>
            <a:t> dictatorial</a:t>
          </a:r>
          <a:endParaRPr lang="es-ES" sz="1100" dirty="0"/>
        </a:p>
      </dgm:t>
    </dgm:pt>
    <dgm:pt modelId="{8A2D5108-D72A-4C61-B397-4554C1CF6A00}" type="parTrans" cxnId="{8664A536-6F1E-4D01-9C79-81F7DCFB2CBF}">
      <dgm:prSet/>
      <dgm:spPr/>
      <dgm:t>
        <a:bodyPr/>
        <a:lstStyle/>
        <a:p>
          <a:endParaRPr lang="es-ES"/>
        </a:p>
      </dgm:t>
    </dgm:pt>
    <dgm:pt modelId="{244373FC-6BFA-492F-A8C0-EA1B194AFEA0}" type="sibTrans" cxnId="{8664A536-6F1E-4D01-9C79-81F7DCFB2CBF}">
      <dgm:prSet/>
      <dgm:spPr/>
      <dgm:t>
        <a:bodyPr/>
        <a:lstStyle/>
        <a:p>
          <a:endParaRPr lang="es-ES"/>
        </a:p>
      </dgm:t>
    </dgm:pt>
    <dgm:pt modelId="{FBA34DCC-8747-43D2-B84A-272717F1944D}">
      <dgm:prSet phldrT="[Texto]" custT="1"/>
      <dgm:spPr/>
      <dgm:t>
        <a:bodyPr/>
        <a:lstStyle/>
        <a:p>
          <a:r>
            <a:rPr lang="es-ES" sz="1100" dirty="0"/>
            <a:t>Distraerse: dedique toda su atención al partido que se está jugando</a:t>
          </a:r>
        </a:p>
      </dgm:t>
    </dgm:pt>
    <dgm:pt modelId="{C0E2BDA7-5866-45FD-8C4D-CC9467055570}" type="parTrans" cxnId="{AFD85D57-7CD9-492E-AABB-CF9E9830D728}">
      <dgm:prSet/>
      <dgm:spPr/>
      <dgm:t>
        <a:bodyPr/>
        <a:lstStyle/>
        <a:p>
          <a:endParaRPr lang="es-ES"/>
        </a:p>
      </dgm:t>
    </dgm:pt>
    <dgm:pt modelId="{3DCA9765-7A3F-4992-8E70-A645A1F6E46F}" type="sibTrans" cxnId="{AFD85D57-7CD9-492E-AABB-CF9E9830D728}">
      <dgm:prSet/>
      <dgm:spPr/>
      <dgm:t>
        <a:bodyPr/>
        <a:lstStyle/>
        <a:p>
          <a:endParaRPr lang="es-ES"/>
        </a:p>
      </dgm:t>
    </dgm:pt>
    <dgm:pt modelId="{F3C0DFFB-43EB-46D0-B93A-6E973338EA61}">
      <dgm:prSet phldrT="[Texto]" custT="1"/>
      <dgm:spPr/>
      <dgm:t>
        <a:bodyPr/>
        <a:lstStyle/>
        <a:p>
          <a:r>
            <a:rPr lang="es-ES" sz="1100" dirty="0"/>
            <a:t>Exceso de amabilidad</a:t>
          </a:r>
        </a:p>
      </dgm:t>
    </dgm:pt>
    <dgm:pt modelId="{47A373F2-AFEA-4842-87EC-3F1A78635BB1}" type="parTrans" cxnId="{C9D9C3F1-B646-43A5-90B2-3F195BF626F3}">
      <dgm:prSet/>
      <dgm:spPr/>
      <dgm:t>
        <a:bodyPr/>
        <a:lstStyle/>
        <a:p>
          <a:endParaRPr lang="es-ES"/>
        </a:p>
      </dgm:t>
    </dgm:pt>
    <dgm:pt modelId="{7509B6A9-66A5-47F3-826B-E983058A2C06}" type="sibTrans" cxnId="{C9D9C3F1-B646-43A5-90B2-3F195BF626F3}">
      <dgm:prSet/>
      <dgm:spPr/>
      <dgm:t>
        <a:bodyPr/>
        <a:lstStyle/>
        <a:p>
          <a:endParaRPr lang="es-ES"/>
        </a:p>
      </dgm:t>
    </dgm:pt>
    <dgm:pt modelId="{7EE06D11-74F4-4C13-B580-DD8CE33F1DCF}">
      <dgm:prSet phldrT="[Texto]" custT="1"/>
      <dgm:spPr/>
      <dgm:t>
        <a:bodyPr/>
        <a:lstStyle/>
        <a:p>
          <a:r>
            <a:rPr lang="en-US" sz="1100" dirty="0" err="1"/>
            <a:t>Reaccionar</a:t>
          </a:r>
          <a:r>
            <a:rPr lang="en-US" sz="1100" dirty="0"/>
            <a:t> </a:t>
          </a:r>
          <a:r>
            <a:rPr lang="en-US" sz="1100" dirty="0" err="1"/>
            <a:t>emocionalmente</a:t>
          </a:r>
          <a:endParaRPr lang="es-ES" sz="1100" dirty="0"/>
        </a:p>
      </dgm:t>
    </dgm:pt>
    <dgm:pt modelId="{04BF7BDC-A00D-4A8B-8D23-E539C5A130C1}" type="parTrans" cxnId="{50C70ACF-26BE-440D-82B5-2913CDD3E256}">
      <dgm:prSet/>
      <dgm:spPr/>
      <dgm:t>
        <a:bodyPr/>
        <a:lstStyle/>
        <a:p>
          <a:endParaRPr lang="es-ES"/>
        </a:p>
      </dgm:t>
    </dgm:pt>
    <dgm:pt modelId="{C665FCC8-87E5-4D2E-A484-29E2962D490A}" type="sibTrans" cxnId="{50C70ACF-26BE-440D-82B5-2913CDD3E256}">
      <dgm:prSet/>
      <dgm:spPr/>
      <dgm:t>
        <a:bodyPr/>
        <a:lstStyle/>
        <a:p>
          <a:endParaRPr lang="es-ES"/>
        </a:p>
      </dgm:t>
    </dgm:pt>
    <dgm:pt modelId="{80C37FB3-FAFF-4A64-88C8-B65CE1B76463}">
      <dgm:prSet phldrT="[Texto]" custT="1"/>
      <dgm:spPr/>
      <dgm:t>
        <a:bodyPr/>
        <a:lstStyle/>
        <a:p>
          <a:r>
            <a:rPr lang="en-US" sz="1100" dirty="0" err="1"/>
            <a:t>Confrontar</a:t>
          </a:r>
          <a:endParaRPr lang="es-ES" sz="1100" dirty="0"/>
        </a:p>
      </dgm:t>
    </dgm:pt>
    <dgm:pt modelId="{074D03A8-E281-48A9-9878-DC5F19434806}" type="parTrans" cxnId="{F28A6180-5DD4-4348-939C-43D602B502F3}">
      <dgm:prSet/>
      <dgm:spPr/>
      <dgm:t>
        <a:bodyPr/>
        <a:lstStyle/>
        <a:p>
          <a:endParaRPr lang="es-ES"/>
        </a:p>
      </dgm:t>
    </dgm:pt>
    <dgm:pt modelId="{1F4E6129-CBCF-4295-AF4E-50102CC2BE6E}" type="sibTrans" cxnId="{F28A6180-5DD4-4348-939C-43D602B502F3}">
      <dgm:prSet/>
      <dgm:spPr/>
      <dgm:t>
        <a:bodyPr/>
        <a:lstStyle/>
        <a:p>
          <a:endParaRPr lang="es-ES"/>
        </a:p>
      </dgm:t>
    </dgm:pt>
    <dgm:pt modelId="{29D670B7-76BF-4212-8274-DA64F6B8B4B8}" type="pres">
      <dgm:prSet presAssocID="{4DF6899F-3EA4-4686-9B93-6BC1C45E7704}" presName="compositeShape" presStyleCnt="0">
        <dgm:presLayoutVars>
          <dgm:dir/>
          <dgm:resizeHandles/>
        </dgm:presLayoutVars>
      </dgm:prSet>
      <dgm:spPr/>
    </dgm:pt>
    <dgm:pt modelId="{B0096377-2978-4E49-805F-1B1FC9B13D7C}" type="pres">
      <dgm:prSet presAssocID="{4DF6899F-3EA4-4686-9B93-6BC1C45E7704}" presName="pyramid" presStyleLbl="node1" presStyleIdx="0" presStyleCnt="1" custScaleX="165000" custLinFactNeighborX="5215"/>
      <dgm:spPr>
        <a:solidFill>
          <a:srgbClr val="C00000"/>
        </a:solidFill>
      </dgm:spPr>
    </dgm:pt>
    <dgm:pt modelId="{13CA4EC1-5325-42CB-AD03-640548A0E144}" type="pres">
      <dgm:prSet presAssocID="{4DF6899F-3EA4-4686-9B93-6BC1C45E7704}" presName="theList" presStyleCnt="0"/>
      <dgm:spPr/>
    </dgm:pt>
    <dgm:pt modelId="{DC0D0084-3AB6-484F-8EC0-18806888E237}" type="pres">
      <dgm:prSet presAssocID="{DB536F14-53D3-4DB8-B0C7-9EE07934E950}" presName="aNode" presStyleLbl="fgAcc1" presStyleIdx="0" presStyleCnt="8" custScaleX="224219" custLinFactNeighborX="-53593" custLinFactNeighborY="35827">
        <dgm:presLayoutVars>
          <dgm:bulletEnabled val="1"/>
        </dgm:presLayoutVars>
      </dgm:prSet>
      <dgm:spPr/>
      <dgm:t>
        <a:bodyPr/>
        <a:lstStyle/>
        <a:p>
          <a:endParaRPr lang="es-ES"/>
        </a:p>
      </dgm:t>
    </dgm:pt>
    <dgm:pt modelId="{3A140BE9-8C55-4353-93DC-9C10F828630F}" type="pres">
      <dgm:prSet presAssocID="{DB536F14-53D3-4DB8-B0C7-9EE07934E950}" presName="aSpace" presStyleCnt="0"/>
      <dgm:spPr/>
    </dgm:pt>
    <dgm:pt modelId="{EA71993E-5762-4C9F-93EA-682E45700C8D}" type="pres">
      <dgm:prSet presAssocID="{F44F0FBD-62FB-4200-82C5-B42A7F6EB8E7}" presName="aNode" presStyleLbl="fgAcc1" presStyleIdx="1" presStyleCnt="8" custScaleX="224219" custLinFactNeighborX="-53593" custLinFactNeighborY="35827">
        <dgm:presLayoutVars>
          <dgm:bulletEnabled val="1"/>
        </dgm:presLayoutVars>
      </dgm:prSet>
      <dgm:spPr/>
      <dgm:t>
        <a:bodyPr/>
        <a:lstStyle/>
        <a:p>
          <a:endParaRPr lang="es-ES"/>
        </a:p>
      </dgm:t>
    </dgm:pt>
    <dgm:pt modelId="{9B0F11A4-044E-46D3-8FA9-88BA07353F2A}" type="pres">
      <dgm:prSet presAssocID="{F44F0FBD-62FB-4200-82C5-B42A7F6EB8E7}" presName="aSpace" presStyleCnt="0"/>
      <dgm:spPr/>
    </dgm:pt>
    <dgm:pt modelId="{1A04351E-0A68-42BC-B8F3-25461C732895}" type="pres">
      <dgm:prSet presAssocID="{0D7511CB-E9E4-4855-B619-65334A5F280F}" presName="aNode" presStyleLbl="fgAcc1" presStyleIdx="2" presStyleCnt="8" custScaleX="224219" custLinFactNeighborX="-53593" custLinFactNeighborY="35827">
        <dgm:presLayoutVars>
          <dgm:bulletEnabled val="1"/>
        </dgm:presLayoutVars>
      </dgm:prSet>
      <dgm:spPr/>
      <dgm:t>
        <a:bodyPr/>
        <a:lstStyle/>
        <a:p>
          <a:endParaRPr lang="es-ES"/>
        </a:p>
      </dgm:t>
    </dgm:pt>
    <dgm:pt modelId="{C1510470-3CB8-48CC-BA16-2DF03EC97EBC}" type="pres">
      <dgm:prSet presAssocID="{0D7511CB-E9E4-4855-B619-65334A5F280F}" presName="aSpace" presStyleCnt="0"/>
      <dgm:spPr/>
    </dgm:pt>
    <dgm:pt modelId="{1CAFFD70-4A15-4241-9028-86B5A956B097}" type="pres">
      <dgm:prSet presAssocID="{5AB1B5D4-422A-4C7A-8A46-CE59A2E1C075}" presName="aNode" presStyleLbl="fgAcc1" presStyleIdx="3" presStyleCnt="8" custScaleX="224219" custLinFactNeighborX="-53593" custLinFactNeighborY="35827">
        <dgm:presLayoutVars>
          <dgm:bulletEnabled val="1"/>
        </dgm:presLayoutVars>
      </dgm:prSet>
      <dgm:spPr/>
      <dgm:t>
        <a:bodyPr/>
        <a:lstStyle/>
        <a:p>
          <a:endParaRPr lang="es-ES"/>
        </a:p>
      </dgm:t>
    </dgm:pt>
    <dgm:pt modelId="{8CC70552-1F24-477B-9471-AC71C5923735}" type="pres">
      <dgm:prSet presAssocID="{5AB1B5D4-422A-4C7A-8A46-CE59A2E1C075}" presName="aSpace" presStyleCnt="0"/>
      <dgm:spPr/>
    </dgm:pt>
    <dgm:pt modelId="{D7D79CD6-E963-436F-8275-FA0AEBB9E268}" type="pres">
      <dgm:prSet presAssocID="{FBA34DCC-8747-43D2-B84A-272717F1944D}" presName="aNode" presStyleLbl="fgAcc1" presStyleIdx="4" presStyleCnt="8" custScaleX="224219" custLinFactNeighborX="-53593" custLinFactNeighborY="35827">
        <dgm:presLayoutVars>
          <dgm:bulletEnabled val="1"/>
        </dgm:presLayoutVars>
      </dgm:prSet>
      <dgm:spPr/>
      <dgm:t>
        <a:bodyPr/>
        <a:lstStyle/>
        <a:p>
          <a:endParaRPr lang="es-ES"/>
        </a:p>
      </dgm:t>
    </dgm:pt>
    <dgm:pt modelId="{E6BD54DD-835F-42F4-A3C4-F8915CA3A80A}" type="pres">
      <dgm:prSet presAssocID="{FBA34DCC-8747-43D2-B84A-272717F1944D}" presName="aSpace" presStyleCnt="0"/>
      <dgm:spPr/>
    </dgm:pt>
    <dgm:pt modelId="{595CB3CB-0115-455C-BC3B-CE17EFC5CEC2}" type="pres">
      <dgm:prSet presAssocID="{F3C0DFFB-43EB-46D0-B93A-6E973338EA61}" presName="aNode" presStyleLbl="fgAcc1" presStyleIdx="5" presStyleCnt="8" custScaleX="224219" custLinFactNeighborX="-53593" custLinFactNeighborY="35827">
        <dgm:presLayoutVars>
          <dgm:bulletEnabled val="1"/>
        </dgm:presLayoutVars>
      </dgm:prSet>
      <dgm:spPr/>
      <dgm:t>
        <a:bodyPr/>
        <a:lstStyle/>
        <a:p>
          <a:endParaRPr lang="es-ES"/>
        </a:p>
      </dgm:t>
    </dgm:pt>
    <dgm:pt modelId="{1D311EAA-3409-4AA2-A733-302ECEF1E869}" type="pres">
      <dgm:prSet presAssocID="{F3C0DFFB-43EB-46D0-B93A-6E973338EA61}" presName="aSpace" presStyleCnt="0"/>
      <dgm:spPr/>
    </dgm:pt>
    <dgm:pt modelId="{B7EEB2D3-3991-43CD-B96A-061B67A139D6}" type="pres">
      <dgm:prSet presAssocID="{7EE06D11-74F4-4C13-B580-DD8CE33F1DCF}" presName="aNode" presStyleLbl="fgAcc1" presStyleIdx="6" presStyleCnt="8" custScaleX="224219" custLinFactNeighborX="-53593" custLinFactNeighborY="35827">
        <dgm:presLayoutVars>
          <dgm:bulletEnabled val="1"/>
        </dgm:presLayoutVars>
      </dgm:prSet>
      <dgm:spPr/>
      <dgm:t>
        <a:bodyPr/>
        <a:lstStyle/>
        <a:p>
          <a:endParaRPr lang="es-ES"/>
        </a:p>
      </dgm:t>
    </dgm:pt>
    <dgm:pt modelId="{F4C5CD1F-C053-49FC-9EA0-29CB7F98C5C5}" type="pres">
      <dgm:prSet presAssocID="{7EE06D11-74F4-4C13-B580-DD8CE33F1DCF}" presName="aSpace" presStyleCnt="0"/>
      <dgm:spPr/>
    </dgm:pt>
    <dgm:pt modelId="{D714A1CD-C3E0-4D6A-8700-418EEF52EE48}" type="pres">
      <dgm:prSet presAssocID="{80C37FB3-FAFF-4A64-88C8-B65CE1B76463}" presName="aNode" presStyleLbl="fgAcc1" presStyleIdx="7" presStyleCnt="8" custScaleX="224219" custLinFactNeighborX="-53593" custLinFactNeighborY="35827">
        <dgm:presLayoutVars>
          <dgm:bulletEnabled val="1"/>
        </dgm:presLayoutVars>
      </dgm:prSet>
      <dgm:spPr/>
      <dgm:t>
        <a:bodyPr/>
        <a:lstStyle/>
        <a:p>
          <a:endParaRPr lang="es-ES"/>
        </a:p>
      </dgm:t>
    </dgm:pt>
    <dgm:pt modelId="{D2D96796-835D-4D58-89A0-66567678F59D}" type="pres">
      <dgm:prSet presAssocID="{80C37FB3-FAFF-4A64-88C8-B65CE1B76463}" presName="aSpace" presStyleCnt="0"/>
      <dgm:spPr/>
    </dgm:pt>
  </dgm:ptLst>
  <dgm:cxnLst>
    <dgm:cxn modelId="{4B0001AD-CAAC-492D-B54D-6B27D83B13D3}" type="presOf" srcId="{5AB1B5D4-422A-4C7A-8A46-CE59A2E1C075}" destId="{1CAFFD70-4A15-4241-9028-86B5A956B097}" srcOrd="0" destOrd="0" presId="urn:microsoft.com/office/officeart/2005/8/layout/pyramid2"/>
    <dgm:cxn modelId="{C3E3E72F-94E2-4122-AF6F-3FE56E6408A9}" srcId="{4DF6899F-3EA4-4686-9B93-6BC1C45E7704}" destId="{DB536F14-53D3-4DB8-B0C7-9EE07934E950}" srcOrd="0" destOrd="0" parTransId="{42840777-5D3F-4F1A-BD4A-B4212420639C}" sibTransId="{AAAC74B3-EEDB-46ED-A42C-68F83DF26626}"/>
    <dgm:cxn modelId="{AFD85D57-7CD9-492E-AABB-CF9E9830D728}" srcId="{4DF6899F-3EA4-4686-9B93-6BC1C45E7704}" destId="{FBA34DCC-8747-43D2-B84A-272717F1944D}" srcOrd="4" destOrd="0" parTransId="{C0E2BDA7-5866-45FD-8C4D-CC9467055570}" sibTransId="{3DCA9765-7A3F-4992-8E70-A645A1F6E46F}"/>
    <dgm:cxn modelId="{FAF2652A-DB7A-452E-A66A-B158A2F7A6E1}" type="presOf" srcId="{80C37FB3-FAFF-4A64-88C8-B65CE1B76463}" destId="{D714A1CD-C3E0-4D6A-8700-418EEF52EE48}" srcOrd="0" destOrd="0" presId="urn:microsoft.com/office/officeart/2005/8/layout/pyramid2"/>
    <dgm:cxn modelId="{F28A6180-5DD4-4348-939C-43D602B502F3}" srcId="{4DF6899F-3EA4-4686-9B93-6BC1C45E7704}" destId="{80C37FB3-FAFF-4A64-88C8-B65CE1B76463}" srcOrd="7" destOrd="0" parTransId="{074D03A8-E281-48A9-9878-DC5F19434806}" sibTransId="{1F4E6129-CBCF-4295-AF4E-50102CC2BE6E}"/>
    <dgm:cxn modelId="{C9D9C3F1-B646-43A5-90B2-3F195BF626F3}" srcId="{4DF6899F-3EA4-4686-9B93-6BC1C45E7704}" destId="{F3C0DFFB-43EB-46D0-B93A-6E973338EA61}" srcOrd="5" destOrd="0" parTransId="{47A373F2-AFEA-4842-87EC-3F1A78635BB1}" sibTransId="{7509B6A9-66A5-47F3-826B-E983058A2C06}"/>
    <dgm:cxn modelId="{ECB7EF68-748F-4AC7-A76C-F9822EA5CBA3}" type="presOf" srcId="{F3C0DFFB-43EB-46D0-B93A-6E973338EA61}" destId="{595CB3CB-0115-455C-BC3B-CE17EFC5CEC2}" srcOrd="0" destOrd="0" presId="urn:microsoft.com/office/officeart/2005/8/layout/pyramid2"/>
    <dgm:cxn modelId="{1A5B00FE-32F4-4D14-A811-945473142211}" srcId="{4DF6899F-3EA4-4686-9B93-6BC1C45E7704}" destId="{0D7511CB-E9E4-4855-B619-65334A5F280F}" srcOrd="2" destOrd="0" parTransId="{88421190-90D1-41D2-894D-DA4702929F64}" sibTransId="{9F95CDFD-A4DE-4D76-8972-E05060D99518}"/>
    <dgm:cxn modelId="{B81EC7E2-9901-4773-AD73-D053925D0EB8}" type="presOf" srcId="{7EE06D11-74F4-4C13-B580-DD8CE33F1DCF}" destId="{B7EEB2D3-3991-43CD-B96A-061B67A139D6}" srcOrd="0" destOrd="0" presId="urn:microsoft.com/office/officeart/2005/8/layout/pyramid2"/>
    <dgm:cxn modelId="{EEDA56C6-06CF-4414-A5A0-4013CF494F45}" srcId="{4DF6899F-3EA4-4686-9B93-6BC1C45E7704}" destId="{F44F0FBD-62FB-4200-82C5-B42A7F6EB8E7}" srcOrd="1" destOrd="0" parTransId="{C4D87FD7-5325-4248-A89A-74A8EF3898E5}" sibTransId="{9DAECCEF-8101-4709-A7AE-A377D8AE7F57}"/>
    <dgm:cxn modelId="{3A37F9A9-9746-407A-A06E-3C90E0CE8294}" type="presOf" srcId="{FBA34DCC-8747-43D2-B84A-272717F1944D}" destId="{D7D79CD6-E963-436F-8275-FA0AEBB9E268}" srcOrd="0" destOrd="0" presId="urn:microsoft.com/office/officeart/2005/8/layout/pyramid2"/>
    <dgm:cxn modelId="{0D104423-D8A8-455E-86FC-62E6A3746E8C}" type="presOf" srcId="{DB536F14-53D3-4DB8-B0C7-9EE07934E950}" destId="{DC0D0084-3AB6-484F-8EC0-18806888E237}" srcOrd="0" destOrd="0" presId="urn:microsoft.com/office/officeart/2005/8/layout/pyramid2"/>
    <dgm:cxn modelId="{90FD61ED-3EE2-4657-B33B-1801BA1FB8B7}" type="presOf" srcId="{F44F0FBD-62FB-4200-82C5-B42A7F6EB8E7}" destId="{EA71993E-5762-4C9F-93EA-682E45700C8D}" srcOrd="0" destOrd="0" presId="urn:microsoft.com/office/officeart/2005/8/layout/pyramid2"/>
    <dgm:cxn modelId="{1780C309-0CE1-465D-B57F-D1BF7B10B17C}" type="presOf" srcId="{0D7511CB-E9E4-4855-B619-65334A5F280F}" destId="{1A04351E-0A68-42BC-B8F3-25461C732895}" srcOrd="0" destOrd="0" presId="urn:microsoft.com/office/officeart/2005/8/layout/pyramid2"/>
    <dgm:cxn modelId="{004BF893-E29C-49CA-AF0E-F7EE4F89F3C6}" type="presOf" srcId="{4DF6899F-3EA4-4686-9B93-6BC1C45E7704}" destId="{29D670B7-76BF-4212-8274-DA64F6B8B4B8}" srcOrd="0" destOrd="0" presId="urn:microsoft.com/office/officeart/2005/8/layout/pyramid2"/>
    <dgm:cxn modelId="{8664A536-6F1E-4D01-9C79-81F7DCFB2CBF}" srcId="{4DF6899F-3EA4-4686-9B93-6BC1C45E7704}" destId="{5AB1B5D4-422A-4C7A-8A46-CE59A2E1C075}" srcOrd="3" destOrd="0" parTransId="{8A2D5108-D72A-4C61-B397-4554C1CF6A00}" sibTransId="{244373FC-6BFA-492F-A8C0-EA1B194AFEA0}"/>
    <dgm:cxn modelId="{50C70ACF-26BE-440D-82B5-2913CDD3E256}" srcId="{4DF6899F-3EA4-4686-9B93-6BC1C45E7704}" destId="{7EE06D11-74F4-4C13-B580-DD8CE33F1DCF}" srcOrd="6" destOrd="0" parTransId="{04BF7BDC-A00D-4A8B-8D23-E539C5A130C1}" sibTransId="{C665FCC8-87E5-4D2E-A484-29E2962D490A}"/>
    <dgm:cxn modelId="{876A2543-D09C-4E4D-BCA1-E5F35608845A}" type="presParOf" srcId="{29D670B7-76BF-4212-8274-DA64F6B8B4B8}" destId="{B0096377-2978-4E49-805F-1B1FC9B13D7C}" srcOrd="0" destOrd="0" presId="urn:microsoft.com/office/officeart/2005/8/layout/pyramid2"/>
    <dgm:cxn modelId="{2EDC8B09-278B-4E8B-BCCD-01A55983F049}" type="presParOf" srcId="{29D670B7-76BF-4212-8274-DA64F6B8B4B8}" destId="{13CA4EC1-5325-42CB-AD03-640548A0E144}" srcOrd="1" destOrd="0" presId="urn:microsoft.com/office/officeart/2005/8/layout/pyramid2"/>
    <dgm:cxn modelId="{7D445305-1262-4D93-B561-528BD5BEB353}" type="presParOf" srcId="{13CA4EC1-5325-42CB-AD03-640548A0E144}" destId="{DC0D0084-3AB6-484F-8EC0-18806888E237}" srcOrd="0" destOrd="0" presId="urn:microsoft.com/office/officeart/2005/8/layout/pyramid2"/>
    <dgm:cxn modelId="{2BDB4B24-F421-4419-8C8F-EDD7116783D9}" type="presParOf" srcId="{13CA4EC1-5325-42CB-AD03-640548A0E144}" destId="{3A140BE9-8C55-4353-93DC-9C10F828630F}" srcOrd="1" destOrd="0" presId="urn:microsoft.com/office/officeart/2005/8/layout/pyramid2"/>
    <dgm:cxn modelId="{5A98998C-4605-4DD6-BCB1-93310A1754DB}" type="presParOf" srcId="{13CA4EC1-5325-42CB-AD03-640548A0E144}" destId="{EA71993E-5762-4C9F-93EA-682E45700C8D}" srcOrd="2" destOrd="0" presId="urn:microsoft.com/office/officeart/2005/8/layout/pyramid2"/>
    <dgm:cxn modelId="{1D1C3583-61AF-4E7B-877F-3438B7860EBB}" type="presParOf" srcId="{13CA4EC1-5325-42CB-AD03-640548A0E144}" destId="{9B0F11A4-044E-46D3-8FA9-88BA07353F2A}" srcOrd="3" destOrd="0" presId="urn:microsoft.com/office/officeart/2005/8/layout/pyramid2"/>
    <dgm:cxn modelId="{9D4BCD39-28B0-4D8E-8D1E-02E18AD2A6EE}" type="presParOf" srcId="{13CA4EC1-5325-42CB-AD03-640548A0E144}" destId="{1A04351E-0A68-42BC-B8F3-25461C732895}" srcOrd="4" destOrd="0" presId="urn:microsoft.com/office/officeart/2005/8/layout/pyramid2"/>
    <dgm:cxn modelId="{00612D0D-967F-4897-8118-F041790CF571}" type="presParOf" srcId="{13CA4EC1-5325-42CB-AD03-640548A0E144}" destId="{C1510470-3CB8-48CC-BA16-2DF03EC97EBC}" srcOrd="5" destOrd="0" presId="urn:microsoft.com/office/officeart/2005/8/layout/pyramid2"/>
    <dgm:cxn modelId="{1E96353A-CA92-4091-80DD-0492E7224A42}" type="presParOf" srcId="{13CA4EC1-5325-42CB-AD03-640548A0E144}" destId="{1CAFFD70-4A15-4241-9028-86B5A956B097}" srcOrd="6" destOrd="0" presId="urn:microsoft.com/office/officeart/2005/8/layout/pyramid2"/>
    <dgm:cxn modelId="{66933BD1-DEF2-4776-A577-84529764ACF3}" type="presParOf" srcId="{13CA4EC1-5325-42CB-AD03-640548A0E144}" destId="{8CC70552-1F24-477B-9471-AC71C5923735}" srcOrd="7" destOrd="0" presId="urn:microsoft.com/office/officeart/2005/8/layout/pyramid2"/>
    <dgm:cxn modelId="{7CDFC4E6-212C-4F44-9D0A-9242297F55E3}" type="presParOf" srcId="{13CA4EC1-5325-42CB-AD03-640548A0E144}" destId="{D7D79CD6-E963-436F-8275-FA0AEBB9E268}" srcOrd="8" destOrd="0" presId="urn:microsoft.com/office/officeart/2005/8/layout/pyramid2"/>
    <dgm:cxn modelId="{2C9B7872-2F4B-4941-ACAC-1DCF83BB836A}" type="presParOf" srcId="{13CA4EC1-5325-42CB-AD03-640548A0E144}" destId="{E6BD54DD-835F-42F4-A3C4-F8915CA3A80A}" srcOrd="9" destOrd="0" presId="urn:microsoft.com/office/officeart/2005/8/layout/pyramid2"/>
    <dgm:cxn modelId="{2267BD75-3F73-4710-B521-8D632436F89A}" type="presParOf" srcId="{13CA4EC1-5325-42CB-AD03-640548A0E144}" destId="{595CB3CB-0115-455C-BC3B-CE17EFC5CEC2}" srcOrd="10" destOrd="0" presId="urn:microsoft.com/office/officeart/2005/8/layout/pyramid2"/>
    <dgm:cxn modelId="{60BAD879-0AB7-452F-A8CC-CB09205E9343}" type="presParOf" srcId="{13CA4EC1-5325-42CB-AD03-640548A0E144}" destId="{1D311EAA-3409-4AA2-A733-302ECEF1E869}" srcOrd="11" destOrd="0" presId="urn:microsoft.com/office/officeart/2005/8/layout/pyramid2"/>
    <dgm:cxn modelId="{672DABA7-08BB-41A9-92F4-9F5DE3F458B2}" type="presParOf" srcId="{13CA4EC1-5325-42CB-AD03-640548A0E144}" destId="{B7EEB2D3-3991-43CD-B96A-061B67A139D6}" srcOrd="12" destOrd="0" presId="urn:microsoft.com/office/officeart/2005/8/layout/pyramid2"/>
    <dgm:cxn modelId="{2FBE4318-E80F-49CE-BC24-177770F8812B}" type="presParOf" srcId="{13CA4EC1-5325-42CB-AD03-640548A0E144}" destId="{F4C5CD1F-C053-49FC-9EA0-29CB7F98C5C5}" srcOrd="13" destOrd="0" presId="urn:microsoft.com/office/officeart/2005/8/layout/pyramid2"/>
    <dgm:cxn modelId="{4A9267AB-FB4B-4CF9-8811-1D501C0EC27B}" type="presParOf" srcId="{13CA4EC1-5325-42CB-AD03-640548A0E144}" destId="{D714A1CD-C3E0-4D6A-8700-418EEF52EE48}" srcOrd="14" destOrd="0" presId="urn:microsoft.com/office/officeart/2005/8/layout/pyramid2"/>
    <dgm:cxn modelId="{5D26F6D7-82E9-450B-99FB-C4E1450EB6ED}" type="presParOf" srcId="{13CA4EC1-5325-42CB-AD03-640548A0E144}" destId="{D2D96796-835D-4D58-89A0-66567678F59D}" srcOrd="15" destOrd="0" presId="urn:microsoft.com/office/officeart/2005/8/layout/pyramid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C4C988-48EA-4F1F-8FFA-4B692BBB9E7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ES"/>
        </a:p>
      </dgm:t>
    </dgm:pt>
    <dgm:pt modelId="{470E39AA-CA71-4113-9A8E-04001C6FEC4A}">
      <dgm:prSet phldrT="[Texto]">
        <dgm:style>
          <a:lnRef idx="1">
            <a:schemeClr val="accent5"/>
          </a:lnRef>
          <a:fillRef idx="2">
            <a:schemeClr val="accent5"/>
          </a:fillRef>
          <a:effectRef idx="1">
            <a:schemeClr val="accent5"/>
          </a:effectRef>
          <a:fontRef idx="minor">
            <a:schemeClr val="dk1"/>
          </a:fontRef>
        </dgm:style>
      </dgm:prSet>
      <dgm:spPr/>
      <dgm:t>
        <a:bodyPr/>
        <a:lstStyle/>
        <a:p>
          <a:r>
            <a:rPr lang="es-ES" dirty="0"/>
            <a:t>HACER</a:t>
          </a:r>
        </a:p>
      </dgm:t>
    </dgm:pt>
    <dgm:pt modelId="{619C23F0-56E4-4EDF-8454-CA5C154E1AAB}" type="parTrans" cxnId="{A48424FE-F16E-458A-A122-587CE76B0495}">
      <dgm:prSet/>
      <dgm:spPr/>
      <dgm:t>
        <a:bodyPr/>
        <a:lstStyle/>
        <a:p>
          <a:endParaRPr lang="es-ES"/>
        </a:p>
      </dgm:t>
    </dgm:pt>
    <dgm:pt modelId="{5B54F89A-5A00-46D1-AFE9-63807F03CAC5}" type="sibTrans" cxnId="{A48424FE-F16E-458A-A122-587CE76B0495}">
      <dgm:prSet/>
      <dgm:spPr/>
      <dgm:t>
        <a:bodyPr/>
        <a:lstStyle/>
        <a:p>
          <a:endParaRPr lang="es-ES"/>
        </a:p>
      </dgm:t>
    </dgm:pt>
    <dgm:pt modelId="{3617BA4A-3626-4187-860D-A4FDB7C05887}" type="pres">
      <dgm:prSet presAssocID="{63C4C988-48EA-4F1F-8FFA-4B692BBB9E7E}" presName="diagram" presStyleCnt="0">
        <dgm:presLayoutVars>
          <dgm:dir/>
          <dgm:resizeHandles val="exact"/>
        </dgm:presLayoutVars>
      </dgm:prSet>
      <dgm:spPr/>
      <dgm:t>
        <a:bodyPr/>
        <a:lstStyle/>
        <a:p>
          <a:endParaRPr lang="es-ES"/>
        </a:p>
      </dgm:t>
    </dgm:pt>
    <dgm:pt modelId="{167CA186-F223-4B8D-9BE3-4C859550E826}" type="pres">
      <dgm:prSet presAssocID="{470E39AA-CA71-4113-9A8E-04001C6FEC4A}" presName="node" presStyleLbl="node1" presStyleIdx="0" presStyleCnt="1" custAng="10800000" custFlipVert="1" custScaleX="100000" custScaleY="66067" custLinFactNeighborX="-43196" custLinFactNeighborY="-45755">
        <dgm:presLayoutVars>
          <dgm:bulletEnabled val="1"/>
        </dgm:presLayoutVars>
      </dgm:prSet>
      <dgm:spPr/>
      <dgm:t>
        <a:bodyPr/>
        <a:lstStyle/>
        <a:p>
          <a:endParaRPr lang="es-ES"/>
        </a:p>
      </dgm:t>
    </dgm:pt>
  </dgm:ptLst>
  <dgm:cxnLst>
    <dgm:cxn modelId="{A48424FE-F16E-458A-A122-587CE76B0495}" srcId="{63C4C988-48EA-4F1F-8FFA-4B692BBB9E7E}" destId="{470E39AA-CA71-4113-9A8E-04001C6FEC4A}" srcOrd="0" destOrd="0" parTransId="{619C23F0-56E4-4EDF-8454-CA5C154E1AAB}" sibTransId="{5B54F89A-5A00-46D1-AFE9-63807F03CAC5}"/>
    <dgm:cxn modelId="{FFBED935-EFBD-430A-8808-F5A5311F5EC4}" type="presOf" srcId="{63C4C988-48EA-4F1F-8FFA-4B692BBB9E7E}" destId="{3617BA4A-3626-4187-860D-A4FDB7C05887}" srcOrd="0" destOrd="0" presId="urn:microsoft.com/office/officeart/2005/8/layout/default"/>
    <dgm:cxn modelId="{6592ABB3-46E0-4310-BA5A-B6EF7A18B401}" type="presOf" srcId="{470E39AA-CA71-4113-9A8E-04001C6FEC4A}" destId="{167CA186-F223-4B8D-9BE3-4C859550E826}" srcOrd="0" destOrd="0" presId="urn:microsoft.com/office/officeart/2005/8/layout/default"/>
    <dgm:cxn modelId="{A9392BA0-64B5-4B2D-BFDC-48F9FE62E92F}" type="presParOf" srcId="{3617BA4A-3626-4187-860D-A4FDB7C05887}" destId="{167CA186-F223-4B8D-9BE3-4C859550E826}" srcOrd="0" destOrd="0" presId="urn:microsoft.com/office/officeart/2005/8/layout/defaul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C4C988-48EA-4F1F-8FFA-4B692BBB9E7E}" type="doc">
      <dgm:prSet loTypeId="urn:microsoft.com/office/officeart/2005/8/layout/default" loCatId="list" qsTypeId="urn:microsoft.com/office/officeart/2005/8/quickstyle/simple2" qsCatId="simple" csTypeId="urn:microsoft.com/office/officeart/2005/8/colors/accent6_2" csCatId="accent6" phldr="1"/>
      <dgm:spPr/>
      <dgm:t>
        <a:bodyPr/>
        <a:lstStyle/>
        <a:p>
          <a:endParaRPr lang="es-ES"/>
        </a:p>
      </dgm:t>
    </dgm:pt>
    <dgm:pt modelId="{470E39AA-CA71-4113-9A8E-04001C6FEC4A}">
      <dgm:prSet phldrT="[Texto]"/>
      <dgm:spPr/>
      <dgm:t>
        <a:bodyPr/>
        <a:lstStyle/>
        <a:p>
          <a:r>
            <a:rPr lang="es-ES" dirty="0"/>
            <a:t>NO HACER</a:t>
          </a:r>
        </a:p>
      </dgm:t>
    </dgm:pt>
    <dgm:pt modelId="{619C23F0-56E4-4EDF-8454-CA5C154E1AAB}" type="parTrans" cxnId="{A48424FE-F16E-458A-A122-587CE76B0495}">
      <dgm:prSet/>
      <dgm:spPr/>
      <dgm:t>
        <a:bodyPr/>
        <a:lstStyle/>
        <a:p>
          <a:endParaRPr lang="es-ES"/>
        </a:p>
      </dgm:t>
    </dgm:pt>
    <dgm:pt modelId="{5B54F89A-5A00-46D1-AFE9-63807F03CAC5}" type="sibTrans" cxnId="{A48424FE-F16E-458A-A122-587CE76B0495}">
      <dgm:prSet/>
      <dgm:spPr/>
      <dgm:t>
        <a:bodyPr/>
        <a:lstStyle/>
        <a:p>
          <a:endParaRPr lang="es-ES"/>
        </a:p>
      </dgm:t>
    </dgm:pt>
    <dgm:pt modelId="{3617BA4A-3626-4187-860D-A4FDB7C05887}" type="pres">
      <dgm:prSet presAssocID="{63C4C988-48EA-4F1F-8FFA-4B692BBB9E7E}" presName="diagram" presStyleCnt="0">
        <dgm:presLayoutVars>
          <dgm:dir/>
          <dgm:resizeHandles val="exact"/>
        </dgm:presLayoutVars>
      </dgm:prSet>
      <dgm:spPr/>
      <dgm:t>
        <a:bodyPr/>
        <a:lstStyle/>
        <a:p>
          <a:endParaRPr lang="es-ES"/>
        </a:p>
      </dgm:t>
    </dgm:pt>
    <dgm:pt modelId="{167CA186-F223-4B8D-9BE3-4C859550E826}" type="pres">
      <dgm:prSet presAssocID="{470E39AA-CA71-4113-9A8E-04001C6FEC4A}" presName="node" presStyleLbl="node1" presStyleIdx="0" presStyleCnt="1" custAng="10800000" custFlipVert="1" custScaleX="100000" custScaleY="66067" custLinFactNeighborX="-43196" custLinFactNeighborY="-45755">
        <dgm:presLayoutVars>
          <dgm:bulletEnabled val="1"/>
        </dgm:presLayoutVars>
      </dgm:prSet>
      <dgm:spPr/>
      <dgm:t>
        <a:bodyPr/>
        <a:lstStyle/>
        <a:p>
          <a:endParaRPr lang="es-ES"/>
        </a:p>
      </dgm:t>
    </dgm:pt>
  </dgm:ptLst>
  <dgm:cxnLst>
    <dgm:cxn modelId="{A48424FE-F16E-458A-A122-587CE76B0495}" srcId="{63C4C988-48EA-4F1F-8FFA-4B692BBB9E7E}" destId="{470E39AA-CA71-4113-9A8E-04001C6FEC4A}" srcOrd="0" destOrd="0" parTransId="{619C23F0-56E4-4EDF-8454-CA5C154E1AAB}" sibTransId="{5B54F89A-5A00-46D1-AFE9-63807F03CAC5}"/>
    <dgm:cxn modelId="{FFBED935-EFBD-430A-8808-F5A5311F5EC4}" type="presOf" srcId="{63C4C988-48EA-4F1F-8FFA-4B692BBB9E7E}" destId="{3617BA4A-3626-4187-860D-A4FDB7C05887}" srcOrd="0" destOrd="0" presId="urn:microsoft.com/office/officeart/2005/8/layout/default"/>
    <dgm:cxn modelId="{6592ABB3-46E0-4310-BA5A-B6EF7A18B401}" type="presOf" srcId="{470E39AA-CA71-4113-9A8E-04001C6FEC4A}" destId="{167CA186-F223-4B8D-9BE3-4C859550E826}" srcOrd="0" destOrd="0" presId="urn:microsoft.com/office/officeart/2005/8/layout/default"/>
    <dgm:cxn modelId="{A9392BA0-64B5-4B2D-BFDC-48F9FE62E92F}" type="presParOf" srcId="{3617BA4A-3626-4187-860D-A4FDB7C05887}" destId="{167CA186-F223-4B8D-9BE3-4C859550E826}" srcOrd="0" destOrd="0" presId="urn:microsoft.com/office/officeart/2005/8/layout/defaul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D168D3B-649A-4AD0-9D8D-7349E3F6F8E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12CD63A7-21B2-4A57-A6F9-2FF19998DB63}">
      <dgm:prSet phldrT="[Texto]" custT="1"/>
      <dgm:spPr/>
      <dgm:t>
        <a:bodyPr/>
        <a:lstStyle/>
        <a:p>
          <a:r>
            <a:rPr lang="es-ES" sz="1400" i="1" dirty="0"/>
            <a:t>GUIÓN DE LA REUNIÓN INFORMATIVA PREVIA AL PARTIDO</a:t>
          </a:r>
        </a:p>
      </dgm:t>
    </dgm:pt>
    <dgm:pt modelId="{90DFFBD4-BD7A-4AB3-98D6-C909533B8CA4}" type="parTrans" cxnId="{E5F8F0AD-EA1F-4A0A-9ABE-8F70DB989C6C}">
      <dgm:prSet/>
      <dgm:spPr/>
      <dgm:t>
        <a:bodyPr/>
        <a:lstStyle/>
        <a:p>
          <a:endParaRPr lang="es-ES"/>
        </a:p>
      </dgm:t>
    </dgm:pt>
    <dgm:pt modelId="{A8E188B3-2959-48A3-B55F-B64551A0E7D1}" type="sibTrans" cxnId="{E5F8F0AD-EA1F-4A0A-9ABE-8F70DB989C6C}">
      <dgm:prSet/>
      <dgm:spPr/>
      <dgm:t>
        <a:bodyPr/>
        <a:lstStyle/>
        <a:p>
          <a:endParaRPr lang="es-ES"/>
        </a:p>
      </dgm:t>
    </dgm:pt>
    <dgm:pt modelId="{950E03E5-26FA-4917-9472-9F37D64A847B}">
      <dgm:prSet phldrT="[Texto]" custT="1"/>
      <dgm:spPr/>
      <dgm:t>
        <a:bodyPr/>
        <a:lstStyle/>
        <a:p>
          <a:endParaRPr lang="es-ES" sz="1600" i="1" dirty="0"/>
        </a:p>
      </dgm:t>
    </dgm:pt>
    <dgm:pt modelId="{5DC1DA97-A6AE-49A8-A0C2-1856A8529BE3}" type="parTrans" cxnId="{92681665-9D31-4E17-B40A-163ADED52994}">
      <dgm:prSet/>
      <dgm:spPr/>
      <dgm:t>
        <a:bodyPr/>
        <a:lstStyle/>
        <a:p>
          <a:endParaRPr lang="es-ES"/>
        </a:p>
      </dgm:t>
    </dgm:pt>
    <dgm:pt modelId="{18D41E84-48A3-4C8C-93C3-750704B0E2CD}" type="sibTrans" cxnId="{92681665-9D31-4E17-B40A-163ADED52994}">
      <dgm:prSet/>
      <dgm:spPr/>
      <dgm:t>
        <a:bodyPr/>
        <a:lstStyle/>
        <a:p>
          <a:endParaRPr lang="es-ES"/>
        </a:p>
      </dgm:t>
    </dgm:pt>
    <dgm:pt modelId="{FB6F4BCD-211F-4383-BAA8-045883258E23}">
      <dgm:prSet phldrT="[Texto]" custT="1"/>
      <dgm:spPr/>
      <dgm:t>
        <a:bodyPr/>
        <a:lstStyle/>
        <a:p>
          <a:endParaRPr lang="es-ES" sz="1600" i="1" dirty="0"/>
        </a:p>
      </dgm:t>
    </dgm:pt>
    <dgm:pt modelId="{4B41BD62-383C-4B42-BA0C-B0FB739F8F49}" type="parTrans" cxnId="{09CADEF6-2450-4B49-8AA9-1BA129382A27}">
      <dgm:prSet/>
      <dgm:spPr/>
      <dgm:t>
        <a:bodyPr/>
        <a:lstStyle/>
        <a:p>
          <a:endParaRPr lang="es-ES"/>
        </a:p>
      </dgm:t>
    </dgm:pt>
    <dgm:pt modelId="{3E2743A9-50B5-4E29-9013-43A5A5947648}" type="sibTrans" cxnId="{09CADEF6-2450-4B49-8AA9-1BA129382A27}">
      <dgm:prSet/>
      <dgm:spPr/>
      <dgm:t>
        <a:bodyPr/>
        <a:lstStyle/>
        <a:p>
          <a:endParaRPr lang="es-ES"/>
        </a:p>
      </dgm:t>
    </dgm:pt>
    <dgm:pt modelId="{D2FDD94F-8729-4B18-95C5-F29E5C5AD674}">
      <dgm:prSet phldrT="[Texto]" custT="1"/>
      <dgm:spPr/>
      <dgm:t>
        <a:bodyPr/>
        <a:lstStyle/>
        <a:p>
          <a:endParaRPr lang="es-ES" sz="1600" i="1" dirty="0"/>
        </a:p>
      </dgm:t>
    </dgm:pt>
    <dgm:pt modelId="{88ED067B-D2A0-46BC-94AA-D618BC09C118}" type="parTrans" cxnId="{F4FF822B-059F-4E89-B655-7E4BD09D24DB}">
      <dgm:prSet/>
      <dgm:spPr/>
      <dgm:t>
        <a:bodyPr/>
        <a:lstStyle/>
        <a:p>
          <a:endParaRPr lang="es-ES"/>
        </a:p>
      </dgm:t>
    </dgm:pt>
    <dgm:pt modelId="{F81E88BF-03EB-4AB4-AE30-0FD623597F56}" type="sibTrans" cxnId="{F4FF822B-059F-4E89-B655-7E4BD09D24DB}">
      <dgm:prSet/>
      <dgm:spPr/>
      <dgm:t>
        <a:bodyPr/>
        <a:lstStyle/>
        <a:p>
          <a:endParaRPr lang="es-ES"/>
        </a:p>
      </dgm:t>
    </dgm:pt>
    <dgm:pt modelId="{2B19BD26-D4B3-4C15-93F3-7EC636AFF034}">
      <dgm:prSet phldrT="[Texto]" custT="1"/>
      <dgm:spPr/>
      <dgm:t>
        <a:bodyPr/>
        <a:lstStyle/>
        <a:p>
          <a:endParaRPr lang="es-ES" sz="1600" i="1" dirty="0"/>
        </a:p>
      </dgm:t>
    </dgm:pt>
    <dgm:pt modelId="{C3405C95-009D-4D64-93D7-F168A12A5E0A}" type="parTrans" cxnId="{C193658F-F638-40E8-A88F-4B69F252C6DB}">
      <dgm:prSet/>
      <dgm:spPr/>
      <dgm:t>
        <a:bodyPr/>
        <a:lstStyle/>
        <a:p>
          <a:endParaRPr lang="es-ES"/>
        </a:p>
      </dgm:t>
    </dgm:pt>
    <dgm:pt modelId="{AFA3E6E8-70F3-4683-A9CD-BA6DB72BEB48}" type="sibTrans" cxnId="{C193658F-F638-40E8-A88F-4B69F252C6DB}">
      <dgm:prSet/>
      <dgm:spPr/>
      <dgm:t>
        <a:bodyPr/>
        <a:lstStyle/>
        <a:p>
          <a:endParaRPr lang="es-ES"/>
        </a:p>
      </dgm:t>
    </dgm:pt>
    <dgm:pt modelId="{1281FADA-4BE4-4F4D-BE7E-A9EE529611CC}">
      <dgm:prSet phldrT="[Texto]" custT="1"/>
      <dgm:spPr/>
      <dgm:t>
        <a:bodyPr/>
        <a:lstStyle/>
        <a:p>
          <a:endParaRPr lang="es-ES" sz="1600" i="1" dirty="0"/>
        </a:p>
      </dgm:t>
    </dgm:pt>
    <dgm:pt modelId="{2834273F-E734-4C13-81FE-D9668969852D}" type="parTrans" cxnId="{AC4D6963-8B8F-4C87-A597-824F9745877E}">
      <dgm:prSet/>
      <dgm:spPr/>
      <dgm:t>
        <a:bodyPr/>
        <a:lstStyle/>
        <a:p>
          <a:endParaRPr lang="es-ES"/>
        </a:p>
      </dgm:t>
    </dgm:pt>
    <dgm:pt modelId="{4FAAF484-6FBA-4A09-9E59-D5F6EBDEE8A6}" type="sibTrans" cxnId="{AC4D6963-8B8F-4C87-A597-824F9745877E}">
      <dgm:prSet/>
      <dgm:spPr/>
      <dgm:t>
        <a:bodyPr/>
        <a:lstStyle/>
        <a:p>
          <a:endParaRPr lang="es-ES"/>
        </a:p>
      </dgm:t>
    </dgm:pt>
    <dgm:pt modelId="{75AA11AE-4377-4631-918B-65496A12AE05}" type="pres">
      <dgm:prSet presAssocID="{AD168D3B-649A-4AD0-9D8D-7349E3F6F8E0}" presName="linear" presStyleCnt="0">
        <dgm:presLayoutVars>
          <dgm:animLvl val="lvl"/>
          <dgm:resizeHandles val="exact"/>
        </dgm:presLayoutVars>
      </dgm:prSet>
      <dgm:spPr/>
      <dgm:t>
        <a:bodyPr/>
        <a:lstStyle/>
        <a:p>
          <a:endParaRPr lang="es-ES"/>
        </a:p>
      </dgm:t>
    </dgm:pt>
    <dgm:pt modelId="{5CA227F4-E5BC-4FAA-8C84-A16D78C2D1FC}" type="pres">
      <dgm:prSet presAssocID="{12CD63A7-21B2-4A57-A6F9-2FF19998DB63}" presName="parentText" presStyleLbl="node1" presStyleIdx="0" presStyleCnt="1" custScaleY="41059" custLinFactY="-57729" custLinFactNeighborX="173" custLinFactNeighborY="-100000">
        <dgm:presLayoutVars>
          <dgm:chMax val="0"/>
          <dgm:bulletEnabled val="1"/>
        </dgm:presLayoutVars>
      </dgm:prSet>
      <dgm:spPr/>
      <dgm:t>
        <a:bodyPr/>
        <a:lstStyle/>
        <a:p>
          <a:endParaRPr lang="es-ES"/>
        </a:p>
      </dgm:t>
    </dgm:pt>
    <dgm:pt modelId="{34AE101E-87EF-4B24-9317-524FD835407A}" type="pres">
      <dgm:prSet presAssocID="{12CD63A7-21B2-4A57-A6F9-2FF19998DB63}" presName="childText" presStyleLbl="revTx" presStyleIdx="0" presStyleCnt="1">
        <dgm:presLayoutVars>
          <dgm:bulletEnabled val="1"/>
        </dgm:presLayoutVars>
      </dgm:prSet>
      <dgm:spPr/>
      <dgm:t>
        <a:bodyPr/>
        <a:lstStyle/>
        <a:p>
          <a:endParaRPr lang="es-ES"/>
        </a:p>
      </dgm:t>
    </dgm:pt>
  </dgm:ptLst>
  <dgm:cxnLst>
    <dgm:cxn modelId="{92681665-9D31-4E17-B40A-163ADED52994}" srcId="{12CD63A7-21B2-4A57-A6F9-2FF19998DB63}" destId="{950E03E5-26FA-4917-9472-9F37D64A847B}" srcOrd="0" destOrd="0" parTransId="{5DC1DA97-A6AE-49A8-A0C2-1856A8529BE3}" sibTransId="{18D41E84-48A3-4C8C-93C3-750704B0E2CD}"/>
    <dgm:cxn modelId="{3EABADFD-1E9B-4DF3-86C0-ACD81B9F4C38}" type="presOf" srcId="{AD168D3B-649A-4AD0-9D8D-7349E3F6F8E0}" destId="{75AA11AE-4377-4631-918B-65496A12AE05}" srcOrd="0" destOrd="0" presId="urn:microsoft.com/office/officeart/2005/8/layout/vList2"/>
    <dgm:cxn modelId="{F4FF822B-059F-4E89-B655-7E4BD09D24DB}" srcId="{12CD63A7-21B2-4A57-A6F9-2FF19998DB63}" destId="{D2FDD94F-8729-4B18-95C5-F29E5C5AD674}" srcOrd="3" destOrd="0" parTransId="{88ED067B-D2A0-46BC-94AA-D618BC09C118}" sibTransId="{F81E88BF-03EB-4AB4-AE30-0FD623597F56}"/>
    <dgm:cxn modelId="{1D08F5A2-2FF5-4A85-880B-FED70987AC2E}" type="presOf" srcId="{950E03E5-26FA-4917-9472-9F37D64A847B}" destId="{34AE101E-87EF-4B24-9317-524FD835407A}" srcOrd="0" destOrd="0" presId="urn:microsoft.com/office/officeart/2005/8/layout/vList2"/>
    <dgm:cxn modelId="{223DF93F-C744-4DD2-91E5-D7C4D2D4F22E}" type="presOf" srcId="{FB6F4BCD-211F-4383-BAA8-045883258E23}" destId="{34AE101E-87EF-4B24-9317-524FD835407A}" srcOrd="0" destOrd="4" presId="urn:microsoft.com/office/officeart/2005/8/layout/vList2"/>
    <dgm:cxn modelId="{B0B47CEC-73B2-41EB-A119-2F653D96AE84}" type="presOf" srcId="{2B19BD26-D4B3-4C15-93F3-7EC636AFF034}" destId="{34AE101E-87EF-4B24-9317-524FD835407A}" srcOrd="0" destOrd="2" presId="urn:microsoft.com/office/officeart/2005/8/layout/vList2"/>
    <dgm:cxn modelId="{AC4D6963-8B8F-4C87-A597-824F9745877E}" srcId="{12CD63A7-21B2-4A57-A6F9-2FF19998DB63}" destId="{1281FADA-4BE4-4F4D-BE7E-A9EE529611CC}" srcOrd="1" destOrd="0" parTransId="{2834273F-E734-4C13-81FE-D9668969852D}" sibTransId="{4FAAF484-6FBA-4A09-9E59-D5F6EBDEE8A6}"/>
    <dgm:cxn modelId="{E5F8F0AD-EA1F-4A0A-9ABE-8F70DB989C6C}" srcId="{AD168D3B-649A-4AD0-9D8D-7349E3F6F8E0}" destId="{12CD63A7-21B2-4A57-A6F9-2FF19998DB63}" srcOrd="0" destOrd="0" parTransId="{90DFFBD4-BD7A-4AB3-98D6-C909533B8CA4}" sibTransId="{A8E188B3-2959-48A3-B55F-B64551A0E7D1}"/>
    <dgm:cxn modelId="{C193658F-F638-40E8-A88F-4B69F252C6DB}" srcId="{12CD63A7-21B2-4A57-A6F9-2FF19998DB63}" destId="{2B19BD26-D4B3-4C15-93F3-7EC636AFF034}" srcOrd="2" destOrd="0" parTransId="{C3405C95-009D-4D64-93D7-F168A12A5E0A}" sibTransId="{AFA3E6E8-70F3-4683-A9CD-BA6DB72BEB48}"/>
    <dgm:cxn modelId="{ECE2EAD0-CD0D-4A90-8FF4-F364EB603379}" type="presOf" srcId="{D2FDD94F-8729-4B18-95C5-F29E5C5AD674}" destId="{34AE101E-87EF-4B24-9317-524FD835407A}" srcOrd="0" destOrd="3" presId="urn:microsoft.com/office/officeart/2005/8/layout/vList2"/>
    <dgm:cxn modelId="{24BB5EDF-8DEB-4466-96D3-DB057D94F88F}" type="presOf" srcId="{12CD63A7-21B2-4A57-A6F9-2FF19998DB63}" destId="{5CA227F4-E5BC-4FAA-8C84-A16D78C2D1FC}" srcOrd="0" destOrd="0" presId="urn:microsoft.com/office/officeart/2005/8/layout/vList2"/>
    <dgm:cxn modelId="{09CADEF6-2450-4B49-8AA9-1BA129382A27}" srcId="{12CD63A7-21B2-4A57-A6F9-2FF19998DB63}" destId="{FB6F4BCD-211F-4383-BAA8-045883258E23}" srcOrd="4" destOrd="0" parTransId="{4B41BD62-383C-4B42-BA0C-B0FB739F8F49}" sibTransId="{3E2743A9-50B5-4E29-9013-43A5A5947648}"/>
    <dgm:cxn modelId="{B9807883-3078-47B1-86C6-3F091C7DA88B}" type="presOf" srcId="{1281FADA-4BE4-4F4D-BE7E-A9EE529611CC}" destId="{34AE101E-87EF-4B24-9317-524FD835407A}" srcOrd="0" destOrd="1" presId="urn:microsoft.com/office/officeart/2005/8/layout/vList2"/>
    <dgm:cxn modelId="{1DC02763-515D-4610-A0B5-6CC60877E061}" type="presParOf" srcId="{75AA11AE-4377-4631-918B-65496A12AE05}" destId="{5CA227F4-E5BC-4FAA-8C84-A16D78C2D1FC}" srcOrd="0" destOrd="0" presId="urn:microsoft.com/office/officeart/2005/8/layout/vList2"/>
    <dgm:cxn modelId="{BA3DBD38-A4C8-4F9B-A5F7-527AE92668A2}" type="presParOf" srcId="{75AA11AE-4377-4631-918B-65496A12AE05}" destId="{34AE101E-87EF-4B24-9317-524FD835407A}"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2E817-3867-4A4C-8A96-86EA2685C3F6}">
      <dsp:nvSpPr>
        <dsp:cNvPr id="0" name=""/>
        <dsp:cNvSpPr/>
      </dsp:nvSpPr>
      <dsp:spPr>
        <a:xfrm>
          <a:off x="2353420" y="0"/>
          <a:ext cx="2574493" cy="2574493"/>
        </a:xfrm>
        <a:prstGeom prst="ellipse">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a:solidFill>
                <a:schemeClr val="tx1"/>
              </a:solidFill>
            </a:rPr>
            <a:t>Profesionalismo</a:t>
          </a:r>
          <a:endParaRPr lang="es-ES" sz="1900" kern="1200" dirty="0">
            <a:solidFill>
              <a:schemeClr val="tx1"/>
            </a:solidFill>
          </a:endParaRPr>
        </a:p>
      </dsp:txBody>
      <dsp:txXfrm>
        <a:off x="2730446" y="377026"/>
        <a:ext cx="1820441" cy="1820441"/>
      </dsp:txXfrm>
    </dsp:sp>
    <dsp:sp modelId="{DBDC2685-77AC-4FFB-B229-DE0891E0B6B2}">
      <dsp:nvSpPr>
        <dsp:cNvPr id="0" name=""/>
        <dsp:cNvSpPr/>
      </dsp:nvSpPr>
      <dsp:spPr>
        <a:xfrm rot="3607658">
          <a:off x="4251692" y="2509409"/>
          <a:ext cx="681009" cy="8688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s-ES" sz="1500" kern="1200"/>
        </a:p>
      </dsp:txBody>
      <dsp:txXfrm>
        <a:off x="4302965" y="2594608"/>
        <a:ext cx="476706" cy="521335"/>
      </dsp:txXfrm>
    </dsp:sp>
    <dsp:sp modelId="{224B2F8D-CA7C-40F6-8EF1-E50B22D3DC32}">
      <dsp:nvSpPr>
        <dsp:cNvPr id="0" name=""/>
        <dsp:cNvSpPr/>
      </dsp:nvSpPr>
      <dsp:spPr>
        <a:xfrm>
          <a:off x="4275678" y="3346642"/>
          <a:ext cx="2574493" cy="25744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a:latin typeface="Calibri"/>
              <a:ea typeface="Calibri"/>
              <a:cs typeface="Calibri"/>
              <a:sym typeface="Calibri"/>
            </a:rPr>
            <a:t>Consistencia</a:t>
          </a:r>
          <a:endParaRPr lang="es-ES" sz="1900" kern="1200" dirty="0"/>
        </a:p>
      </dsp:txBody>
      <dsp:txXfrm>
        <a:off x="4652704" y="3723668"/>
        <a:ext cx="1820441" cy="1820441"/>
      </dsp:txXfrm>
    </dsp:sp>
    <dsp:sp modelId="{755C1335-210A-4E5B-BD71-BC530AB9717A}">
      <dsp:nvSpPr>
        <dsp:cNvPr id="0" name=""/>
        <dsp:cNvSpPr/>
      </dsp:nvSpPr>
      <dsp:spPr>
        <a:xfrm rot="10800000">
          <a:off x="3309023" y="4199443"/>
          <a:ext cx="683103" cy="8688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s-ES" sz="1500" kern="1200"/>
        </a:p>
      </dsp:txBody>
      <dsp:txXfrm rot="10800000">
        <a:off x="3513954" y="4373221"/>
        <a:ext cx="478172" cy="521335"/>
      </dsp:txXfrm>
    </dsp:sp>
    <dsp:sp modelId="{DE34D859-E922-41CC-BBB2-83263D638FF9}">
      <dsp:nvSpPr>
        <dsp:cNvPr id="0" name=""/>
        <dsp:cNvSpPr/>
      </dsp:nvSpPr>
      <dsp:spPr>
        <a:xfrm>
          <a:off x="412311" y="3346642"/>
          <a:ext cx="2574493" cy="2574493"/>
        </a:xfrm>
        <a:prstGeom prst="ellips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rtl="0">
            <a:lnSpc>
              <a:spcPct val="90000"/>
            </a:lnSpc>
            <a:spcBef>
              <a:spcPct val="0"/>
            </a:spcBef>
            <a:spcAft>
              <a:spcPct val="35000"/>
            </a:spcAft>
          </a:pPr>
          <a:r>
            <a:rPr lang="en-US" sz="1900" kern="1200" dirty="0" err="1">
              <a:latin typeface="Calibri"/>
              <a:ea typeface="Calibri"/>
              <a:cs typeface="Calibri"/>
              <a:sym typeface="Calibri"/>
            </a:rPr>
            <a:t>Estandarización</a:t>
          </a:r>
          <a:endParaRPr lang="es-ES" sz="1900" kern="1200" dirty="0"/>
        </a:p>
      </dsp:txBody>
      <dsp:txXfrm>
        <a:off x="789337" y="3723668"/>
        <a:ext cx="1820441" cy="1820441"/>
      </dsp:txXfrm>
    </dsp:sp>
    <dsp:sp modelId="{CA26C0FD-3348-4D75-A6D0-0581538D91C1}">
      <dsp:nvSpPr>
        <dsp:cNvPr id="0" name=""/>
        <dsp:cNvSpPr/>
      </dsp:nvSpPr>
      <dsp:spPr>
        <a:xfrm rot="18006868">
          <a:off x="2317369" y="2542917"/>
          <a:ext cx="686003" cy="8688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s-ES" sz="1500" kern="1200"/>
        </a:p>
      </dsp:txBody>
      <dsp:txXfrm>
        <a:off x="2368641" y="2805706"/>
        <a:ext cx="480202" cy="5213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66D3E-E1A9-4BCA-B0D6-70D24AA77FE0}">
      <dsp:nvSpPr>
        <dsp:cNvPr id="0" name=""/>
        <dsp:cNvSpPr/>
      </dsp:nvSpPr>
      <dsp:spPr>
        <a:xfrm>
          <a:off x="15241" y="451"/>
          <a:ext cx="1805630" cy="10833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0" i="0" kern="1200" dirty="0" err="1"/>
            <a:t>Rodear</a:t>
          </a:r>
          <a:r>
            <a:rPr lang="en-US" sz="1700" b="0" i="0" kern="1200" dirty="0"/>
            <a:t> con un</a:t>
          </a:r>
          <a:r>
            <a:rPr lang="en-US" sz="1700" b="0" i="0" kern="1200" dirty="0">
              <a:sym typeface="Calibri"/>
            </a:rPr>
            <a:t> </a:t>
          </a:r>
          <a:r>
            <a:rPr lang="en-US" sz="1700" b="0" i="0" kern="1200" dirty="0" err="1">
              <a:sym typeface="Calibri"/>
            </a:rPr>
            <a:t>círculo</a:t>
          </a:r>
          <a:r>
            <a:rPr lang="en-US" sz="1700" b="0" i="0" kern="1200" dirty="0">
              <a:sym typeface="Calibri"/>
            </a:rPr>
            <a:t> al </a:t>
          </a:r>
          <a:r>
            <a:rPr lang="en-US" sz="1700" b="0" i="0" kern="1200" dirty="0" err="1">
              <a:sym typeface="Calibri"/>
            </a:rPr>
            <a:t>servidor</a:t>
          </a:r>
          <a:r>
            <a:rPr lang="en-US" sz="1700" b="0" i="0" kern="1200" dirty="0">
              <a:sym typeface="Calibri"/>
            </a:rPr>
            <a:t> </a:t>
          </a:r>
          <a:r>
            <a:rPr lang="en-US" sz="1700" b="0" i="0" kern="1200" dirty="0" err="1">
              <a:sym typeface="Calibri"/>
            </a:rPr>
            <a:t>inicial</a:t>
          </a:r>
          <a:r>
            <a:rPr lang="en-US" sz="1700" b="0" i="0" kern="1200" dirty="0">
              <a:sym typeface="Calibri"/>
            </a:rPr>
            <a:t> de </a:t>
          </a:r>
          <a:r>
            <a:rPr lang="en-US" sz="1700" b="0" i="0" kern="1200" dirty="0" err="1">
              <a:sym typeface="Calibri"/>
            </a:rPr>
            <a:t>c</a:t>
          </a:r>
          <a:r>
            <a:rPr lang="en-US" sz="1700" b="0" i="0" kern="1200" dirty="0" err="1"/>
            <a:t>ada</a:t>
          </a:r>
          <a:r>
            <a:rPr lang="en-US" sz="1700" b="0" i="0" kern="1200" dirty="0"/>
            <a:t> </a:t>
          </a:r>
          <a:r>
            <a:rPr lang="en-US" sz="1700" b="0" i="0" kern="1200" dirty="0" err="1"/>
            <a:t>equipo</a:t>
          </a:r>
          <a:endParaRPr lang="es-ES" sz="1700" b="0" i="0" kern="1200" dirty="0"/>
        </a:p>
      </dsp:txBody>
      <dsp:txXfrm>
        <a:off x="15241" y="451"/>
        <a:ext cx="1805630" cy="10833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04EABC-9DB8-49D8-A0A4-F7EE8348F343}">
      <dsp:nvSpPr>
        <dsp:cNvPr id="0" name=""/>
        <dsp:cNvSpPr/>
      </dsp:nvSpPr>
      <dsp:spPr>
        <a:xfrm>
          <a:off x="0" y="55814"/>
          <a:ext cx="1688860" cy="101331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b="0" i="0" kern="1200" dirty="0"/>
            <a:t>Anotar pistas clave para identificar a los jugadores</a:t>
          </a:r>
        </a:p>
      </dsp:txBody>
      <dsp:txXfrm>
        <a:off x="0" y="55814"/>
        <a:ext cx="1688860" cy="101331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04EABC-9DB8-49D8-A0A4-F7EE8348F343}">
      <dsp:nvSpPr>
        <dsp:cNvPr id="0" name=""/>
        <dsp:cNvSpPr/>
      </dsp:nvSpPr>
      <dsp:spPr>
        <a:xfrm>
          <a:off x="824" y="825"/>
          <a:ext cx="1687210" cy="169377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b="0" i="0" kern="1200" dirty="0"/>
            <a:t>Anotar qué campo fue elegido por el equipo que hizo la selección bajo los nombres de los equipos</a:t>
          </a:r>
        </a:p>
      </dsp:txBody>
      <dsp:txXfrm>
        <a:off x="824" y="825"/>
        <a:ext cx="1687210" cy="16937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11F800-7095-405A-81A2-75B8D6C76D46}">
      <dsp:nvSpPr>
        <dsp:cNvPr id="0" name=""/>
        <dsp:cNvSpPr/>
      </dsp:nvSpPr>
      <dsp:spPr>
        <a:xfrm>
          <a:off x="0" y="2"/>
          <a:ext cx="1889049" cy="1972552"/>
        </a:xfrm>
        <a:prstGeom prst="rect">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s-ES" sz="1600" b="0" i="0" kern="1200" dirty="0"/>
            <a:t>Marcar el equipo que inicia el servicio en cada juego: "x" o el nombre del servidor inicial en la columna "Servir" para cada equipo</a:t>
          </a:r>
          <a:endParaRPr lang="es-ES" sz="1600" kern="1200" dirty="0"/>
        </a:p>
      </dsp:txBody>
      <dsp:txXfrm>
        <a:off x="0" y="2"/>
        <a:ext cx="1889049" cy="19725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40CF27-7AC7-46C5-883A-9C32DDEBD0D0}">
      <dsp:nvSpPr>
        <dsp:cNvPr id="0" name=""/>
        <dsp:cNvSpPr/>
      </dsp:nvSpPr>
      <dsp:spPr>
        <a:xfrm>
          <a:off x="2533" y="1602"/>
          <a:ext cx="3087171" cy="1103421"/>
        </a:xfrm>
        <a:prstGeom prst="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ES" sz="1500" kern="1200" dirty="0"/>
            <a:t>Uso de reglamentos y recursos estandarizados. Solo uso de sentido común para situaciones NO cubiertas por los Reglamentos</a:t>
          </a:r>
        </a:p>
      </dsp:txBody>
      <dsp:txXfrm>
        <a:off x="2533" y="1602"/>
        <a:ext cx="3087171" cy="1103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40CF27-7AC7-46C5-883A-9C32DDEBD0D0}">
      <dsp:nvSpPr>
        <dsp:cNvPr id="0" name=""/>
        <dsp:cNvSpPr/>
      </dsp:nvSpPr>
      <dsp:spPr>
        <a:xfrm>
          <a:off x="138014" y="0"/>
          <a:ext cx="2193778" cy="9946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ES" sz="1500" kern="1200" dirty="0">
              <a:latin typeface="Calibri"/>
              <a:ea typeface="Calibri"/>
              <a:cs typeface="Calibri"/>
            </a:rPr>
            <a:t>Árbitros haciendo lo mismo, de la misma manera, al mismo tiempo: </a:t>
          </a:r>
          <a:r>
            <a:rPr lang="en-US" sz="1500" kern="1200" dirty="0">
              <a:latin typeface="Calibri"/>
              <a:ea typeface="Calibri"/>
              <a:cs typeface="Calibri"/>
            </a:rPr>
            <a:t>La </a:t>
          </a:r>
          <a:r>
            <a:rPr lang="en-US" sz="1500" kern="1200" dirty="0" err="1">
              <a:latin typeface="Calibri"/>
              <a:ea typeface="Calibri"/>
              <a:cs typeface="Calibri"/>
            </a:rPr>
            <a:t>práctica</a:t>
          </a:r>
          <a:r>
            <a:rPr lang="en-US" sz="1500" kern="1200" dirty="0">
              <a:latin typeface="Calibri"/>
              <a:ea typeface="Calibri"/>
              <a:cs typeface="Calibri"/>
            </a:rPr>
            <a:t> </a:t>
          </a:r>
          <a:r>
            <a:rPr lang="en-US" sz="1500" kern="1200" dirty="0" err="1">
              <a:latin typeface="Calibri"/>
              <a:ea typeface="Calibri"/>
              <a:cs typeface="Calibri"/>
            </a:rPr>
            <a:t>es</a:t>
          </a:r>
          <a:r>
            <a:rPr lang="en-US" sz="1500" kern="1200" dirty="0">
              <a:latin typeface="Calibri"/>
              <a:ea typeface="Calibri"/>
              <a:cs typeface="Calibri"/>
            </a:rPr>
            <a:t> la clave</a:t>
          </a:r>
          <a:endParaRPr lang="es-ES" sz="1500" kern="1200" dirty="0">
            <a:latin typeface="Calibri"/>
            <a:ea typeface="Calibri"/>
            <a:cs typeface="Calibri"/>
          </a:endParaRPr>
        </a:p>
      </dsp:txBody>
      <dsp:txXfrm>
        <a:off x="138014" y="0"/>
        <a:ext cx="2193778" cy="9946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40CF27-7AC7-46C5-883A-9C32DDEBD0D0}">
      <dsp:nvSpPr>
        <dsp:cNvPr id="0" name=""/>
        <dsp:cNvSpPr/>
      </dsp:nvSpPr>
      <dsp:spPr>
        <a:xfrm>
          <a:off x="231265" y="0"/>
          <a:ext cx="2185227" cy="1311136"/>
        </a:xfrm>
        <a:prstGeom prst="rect">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err="1">
              <a:solidFill>
                <a:schemeClr val="tx1"/>
              </a:solidFill>
            </a:rPr>
            <a:t>Código</a:t>
          </a:r>
          <a:r>
            <a:rPr lang="en-US" sz="1300" b="1" kern="1200" dirty="0">
              <a:solidFill>
                <a:schemeClr val="tx1"/>
              </a:solidFill>
            </a:rPr>
            <a:t> de </a:t>
          </a:r>
          <a:r>
            <a:rPr lang="en-US" sz="1300" b="1" kern="1200" dirty="0" err="1">
              <a:solidFill>
                <a:schemeClr val="tx1"/>
              </a:solidFill>
            </a:rPr>
            <a:t>Conducta</a:t>
          </a:r>
          <a:endParaRPr lang="en-US" sz="1300" kern="1200" dirty="0">
            <a:solidFill>
              <a:schemeClr val="tx1"/>
            </a:solidFill>
          </a:endParaRPr>
        </a:p>
        <a:p>
          <a:pPr lvl="0" algn="ctr" defTabSz="577850" rtl="0">
            <a:lnSpc>
              <a:spcPct val="90000"/>
            </a:lnSpc>
            <a:spcBef>
              <a:spcPct val="0"/>
            </a:spcBef>
            <a:spcAft>
              <a:spcPct val="35000"/>
            </a:spcAft>
          </a:pPr>
          <a:r>
            <a:rPr lang="en-US" sz="1300" i="1" kern="1200" dirty="0" err="1">
              <a:solidFill>
                <a:schemeClr val="tx1"/>
              </a:solidFill>
            </a:rPr>
            <a:t>Imparcialidad</a:t>
          </a:r>
          <a:endParaRPr lang="en-US" sz="1300" kern="1200" dirty="0">
            <a:solidFill>
              <a:schemeClr val="tx1"/>
            </a:solidFill>
          </a:endParaRPr>
        </a:p>
        <a:p>
          <a:pPr lvl="0" algn="ctr" defTabSz="577850" rtl="0">
            <a:lnSpc>
              <a:spcPct val="90000"/>
            </a:lnSpc>
            <a:spcBef>
              <a:spcPct val="0"/>
            </a:spcBef>
            <a:spcAft>
              <a:spcPct val="35000"/>
            </a:spcAft>
          </a:pPr>
          <a:r>
            <a:rPr lang="en-US" sz="1300" i="1" kern="1200" dirty="0" err="1">
              <a:solidFill>
                <a:schemeClr val="tx1"/>
              </a:solidFill>
              <a:latin typeface="Calibri"/>
              <a:ea typeface="Calibri"/>
              <a:cs typeface="Calibri"/>
              <a:sym typeface="Calibri"/>
            </a:rPr>
            <a:t>Respeto</a:t>
          </a:r>
          <a:endParaRPr lang="en-US" sz="1300" kern="1200" dirty="0">
            <a:solidFill>
              <a:schemeClr val="tx1"/>
            </a:solidFill>
          </a:endParaRPr>
        </a:p>
        <a:p>
          <a:pPr lvl="0" algn="ctr" defTabSz="577850" rtl="0">
            <a:lnSpc>
              <a:spcPct val="90000"/>
            </a:lnSpc>
            <a:spcBef>
              <a:spcPct val="0"/>
            </a:spcBef>
            <a:spcAft>
              <a:spcPct val="35000"/>
            </a:spcAft>
          </a:pPr>
          <a:r>
            <a:rPr lang="en-US" sz="1300" i="1" kern="1200" dirty="0" err="1">
              <a:solidFill>
                <a:schemeClr val="tx1"/>
              </a:solidFill>
            </a:rPr>
            <a:t>Justicia</a:t>
          </a:r>
          <a:endParaRPr lang="en-US" sz="1300" kern="1200" dirty="0">
            <a:solidFill>
              <a:schemeClr val="tx1"/>
            </a:solidFill>
          </a:endParaRPr>
        </a:p>
        <a:p>
          <a:pPr lvl="0" algn="ctr" defTabSz="577850" rtl="0">
            <a:lnSpc>
              <a:spcPct val="90000"/>
            </a:lnSpc>
            <a:spcBef>
              <a:spcPct val="0"/>
            </a:spcBef>
            <a:spcAft>
              <a:spcPct val="35000"/>
            </a:spcAft>
          </a:pPr>
          <a:r>
            <a:rPr lang="en-US" sz="1300" i="1" kern="1200" dirty="0" err="1">
              <a:solidFill>
                <a:schemeClr val="tx1"/>
              </a:solidFill>
            </a:rPr>
            <a:t>Transparencia</a:t>
          </a:r>
          <a:endParaRPr lang="es-ES" sz="1300" kern="1200" dirty="0">
            <a:solidFill>
              <a:schemeClr val="tx1"/>
            </a:solidFill>
            <a:latin typeface="Calibri"/>
            <a:ea typeface="Calibri"/>
            <a:cs typeface="Calibri"/>
          </a:endParaRPr>
        </a:p>
      </dsp:txBody>
      <dsp:txXfrm>
        <a:off x="231265" y="0"/>
        <a:ext cx="2185227" cy="13111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96377-2978-4E49-805F-1B1FC9B13D7C}">
      <dsp:nvSpPr>
        <dsp:cNvPr id="0" name=""/>
        <dsp:cNvSpPr/>
      </dsp:nvSpPr>
      <dsp:spPr>
        <a:xfrm>
          <a:off x="-405182" y="0"/>
          <a:ext cx="5144917" cy="5418667"/>
        </a:xfrm>
        <a:prstGeom prst="triangl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0D0084-3AB6-484F-8EC0-18806888E237}">
      <dsp:nvSpPr>
        <dsp:cNvPr id="0" name=""/>
        <dsp:cNvSpPr/>
      </dsp:nvSpPr>
      <dsp:spPr>
        <a:xfrm>
          <a:off x="0" y="559648"/>
          <a:ext cx="4544438" cy="38523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a:t>Ser</a:t>
          </a:r>
          <a:r>
            <a:rPr lang="en-US" sz="1100" kern="1200" dirty="0"/>
            <a:t> </a:t>
          </a:r>
          <a:r>
            <a:rPr lang="en-US" sz="1100" kern="1200" dirty="0" err="1"/>
            <a:t>respetuoso</a:t>
          </a:r>
          <a:endParaRPr lang="es-ES" sz="1100" kern="1200" dirty="0"/>
        </a:p>
      </dsp:txBody>
      <dsp:txXfrm>
        <a:off x="18806" y="578454"/>
        <a:ext cx="4506826" cy="347621"/>
      </dsp:txXfrm>
    </dsp:sp>
    <dsp:sp modelId="{EA71993E-5762-4C9F-93EA-682E45700C8D}">
      <dsp:nvSpPr>
        <dsp:cNvPr id="0" name=""/>
        <dsp:cNvSpPr/>
      </dsp:nvSpPr>
      <dsp:spPr>
        <a:xfrm>
          <a:off x="0" y="993035"/>
          <a:ext cx="4544438" cy="38523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a:t>SIEMPRE hacer cumplir las reglas de acuerdo con el Libro de Reglas y el Manual de Arbitraje</a:t>
          </a:r>
        </a:p>
      </dsp:txBody>
      <dsp:txXfrm>
        <a:off x="18806" y="1011841"/>
        <a:ext cx="4506826" cy="347621"/>
      </dsp:txXfrm>
    </dsp:sp>
    <dsp:sp modelId="{1A04351E-0A68-42BC-B8F3-25461C732895}">
      <dsp:nvSpPr>
        <dsp:cNvPr id="0" name=""/>
        <dsp:cNvSpPr/>
      </dsp:nvSpPr>
      <dsp:spPr>
        <a:xfrm>
          <a:off x="0" y="1426423"/>
          <a:ext cx="4544438" cy="38523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a:t>Usar el sentido común y el buen juicio al abordar situaciones no cubiertas expresamente por el libro de reglas o el manual de arbitraje.</a:t>
          </a:r>
        </a:p>
      </dsp:txBody>
      <dsp:txXfrm>
        <a:off x="18806" y="1445229"/>
        <a:ext cx="4506826" cy="347621"/>
      </dsp:txXfrm>
    </dsp:sp>
    <dsp:sp modelId="{1CAFFD70-4A15-4241-9028-86B5A956B097}">
      <dsp:nvSpPr>
        <dsp:cNvPr id="0" name=""/>
        <dsp:cNvSpPr/>
      </dsp:nvSpPr>
      <dsp:spPr>
        <a:xfrm>
          <a:off x="0" y="1859810"/>
          <a:ext cx="4544438" cy="38523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a:t>Usar un comportamiento profesional y agradable en todo momento</a:t>
          </a:r>
        </a:p>
      </dsp:txBody>
      <dsp:txXfrm>
        <a:off x="18806" y="1878616"/>
        <a:ext cx="4506826" cy="347621"/>
      </dsp:txXfrm>
    </dsp:sp>
    <dsp:sp modelId="{D7D79CD6-E963-436F-8275-FA0AEBB9E268}">
      <dsp:nvSpPr>
        <dsp:cNvPr id="0" name=""/>
        <dsp:cNvSpPr/>
      </dsp:nvSpPr>
      <dsp:spPr>
        <a:xfrm>
          <a:off x="0" y="2293198"/>
          <a:ext cx="4544438" cy="38523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a:t>Tratar a los jugadores, jueces de línea, otros árbitros y espectadores con respeto.</a:t>
          </a:r>
        </a:p>
      </dsp:txBody>
      <dsp:txXfrm>
        <a:off x="18806" y="2312004"/>
        <a:ext cx="4506826" cy="347621"/>
      </dsp:txXfrm>
    </dsp:sp>
    <dsp:sp modelId="{CC59F30E-97A2-4DBD-A880-61B303CA742D}">
      <dsp:nvSpPr>
        <dsp:cNvPr id="0" name=""/>
        <dsp:cNvSpPr/>
      </dsp:nvSpPr>
      <dsp:spPr>
        <a:xfrm>
          <a:off x="0" y="2726585"/>
          <a:ext cx="4544438" cy="38523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a:t>Mostrar confianza en sus acciones y decisiones</a:t>
          </a:r>
          <a:r>
            <a:rPr lang="es-ES" sz="1100" i="1" kern="1200" dirty="0">
              <a:solidFill>
                <a:schemeClr val="dk1"/>
              </a:solidFill>
            </a:rPr>
            <a:t>.</a:t>
          </a:r>
          <a:endParaRPr lang="es-ES" sz="1100" kern="1200" dirty="0"/>
        </a:p>
      </dsp:txBody>
      <dsp:txXfrm>
        <a:off x="18806" y="2745391"/>
        <a:ext cx="4506826" cy="347621"/>
      </dsp:txXfrm>
    </dsp:sp>
    <dsp:sp modelId="{7B3423E8-9337-49C0-9BA1-CFC80218FCDF}">
      <dsp:nvSpPr>
        <dsp:cNvPr id="0" name=""/>
        <dsp:cNvSpPr/>
      </dsp:nvSpPr>
      <dsp:spPr>
        <a:xfrm>
          <a:off x="0" y="3159973"/>
          <a:ext cx="4544438" cy="38523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a:t>Apagar el Teléfono</a:t>
          </a:r>
          <a:r>
            <a:rPr lang="es-ES" sz="1100" i="1" kern="1200" dirty="0">
              <a:solidFill>
                <a:schemeClr val="dk1"/>
              </a:solidFill>
            </a:rPr>
            <a:t>.</a:t>
          </a:r>
          <a:endParaRPr lang="es-ES" sz="1100" kern="1200" dirty="0"/>
        </a:p>
      </dsp:txBody>
      <dsp:txXfrm>
        <a:off x="18806" y="3178779"/>
        <a:ext cx="4506826" cy="347621"/>
      </dsp:txXfrm>
    </dsp:sp>
    <dsp:sp modelId="{8B75075E-0672-41D6-BD0E-7354553CA76F}">
      <dsp:nvSpPr>
        <dsp:cNvPr id="0" name=""/>
        <dsp:cNvSpPr/>
      </dsp:nvSpPr>
      <dsp:spPr>
        <a:xfrm>
          <a:off x="0" y="3593360"/>
          <a:ext cx="4544438" cy="38523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a:t>Recusarse de arbitrar a un familiar, amigo, etc.</a:t>
          </a:r>
        </a:p>
      </dsp:txBody>
      <dsp:txXfrm>
        <a:off x="18806" y="3612166"/>
        <a:ext cx="4506826" cy="347621"/>
      </dsp:txXfrm>
    </dsp:sp>
    <dsp:sp modelId="{519B75EC-C812-479B-8851-FE5F248EF403}">
      <dsp:nvSpPr>
        <dsp:cNvPr id="0" name=""/>
        <dsp:cNvSpPr/>
      </dsp:nvSpPr>
      <dsp:spPr>
        <a:xfrm>
          <a:off x="0" y="4026748"/>
          <a:ext cx="4544438" cy="38523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a:t>Mantener una postura erguida y atenta.</a:t>
          </a:r>
        </a:p>
      </dsp:txBody>
      <dsp:txXfrm>
        <a:off x="18806" y="4045554"/>
        <a:ext cx="4506826" cy="347621"/>
      </dsp:txXfrm>
    </dsp:sp>
    <dsp:sp modelId="{40CDB1EE-CA21-4872-B3D4-4FDB6D73F65C}">
      <dsp:nvSpPr>
        <dsp:cNvPr id="0" name=""/>
        <dsp:cNvSpPr/>
      </dsp:nvSpPr>
      <dsp:spPr>
        <a:xfrm>
          <a:off x="0" y="4460135"/>
          <a:ext cx="4544438" cy="38523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a:t>Vestirse</a:t>
          </a:r>
          <a:r>
            <a:rPr lang="en-US" sz="1100" kern="1200" dirty="0"/>
            <a:t> </a:t>
          </a:r>
          <a:r>
            <a:rPr lang="en-US" sz="1100" kern="1200" dirty="0" err="1"/>
            <a:t>apropiadamente</a:t>
          </a:r>
          <a:endParaRPr lang="es-ES" sz="1100" kern="1200" dirty="0"/>
        </a:p>
      </dsp:txBody>
      <dsp:txXfrm>
        <a:off x="18806" y="4478941"/>
        <a:ext cx="4506826" cy="3476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96377-2978-4E49-805F-1B1FC9B13D7C}">
      <dsp:nvSpPr>
        <dsp:cNvPr id="0" name=""/>
        <dsp:cNvSpPr/>
      </dsp:nvSpPr>
      <dsp:spPr>
        <a:xfrm>
          <a:off x="-405182" y="0"/>
          <a:ext cx="5144917" cy="5418667"/>
        </a:xfrm>
        <a:prstGeom prst="triangl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0D0084-3AB6-484F-8EC0-18806888E237}">
      <dsp:nvSpPr>
        <dsp:cNvPr id="0" name=""/>
        <dsp:cNvSpPr/>
      </dsp:nvSpPr>
      <dsp:spPr>
        <a:xfrm>
          <a:off x="0" y="563961"/>
          <a:ext cx="4544438" cy="48154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a:t>Usar cualquier dispositivo que interfiera con el juego: teléfono celular / paraguas, </a:t>
          </a:r>
          <a:r>
            <a:rPr lang="es-ES" sz="1100" kern="1200" dirty="0" err="1"/>
            <a:t>etc</a:t>
          </a:r>
          <a:endParaRPr lang="es-ES" sz="1100" kern="1200" dirty="0"/>
        </a:p>
      </dsp:txBody>
      <dsp:txXfrm>
        <a:off x="23507" y="587468"/>
        <a:ext cx="4497424" cy="434527"/>
      </dsp:txXfrm>
    </dsp:sp>
    <dsp:sp modelId="{EA71993E-5762-4C9F-93EA-682E45700C8D}">
      <dsp:nvSpPr>
        <dsp:cNvPr id="0" name=""/>
        <dsp:cNvSpPr/>
      </dsp:nvSpPr>
      <dsp:spPr>
        <a:xfrm>
          <a:off x="0" y="1105695"/>
          <a:ext cx="4544438" cy="48154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a:t>Intervenir en otro partido en curso durante el torneo a menos que así lo solicite el Juez de Pista o el Juez Árbitro</a:t>
          </a:r>
        </a:p>
      </dsp:txBody>
      <dsp:txXfrm>
        <a:off x="23507" y="1129202"/>
        <a:ext cx="4497424" cy="434527"/>
      </dsp:txXfrm>
    </dsp:sp>
    <dsp:sp modelId="{1A04351E-0A68-42BC-B8F3-25461C732895}">
      <dsp:nvSpPr>
        <dsp:cNvPr id="0" name=""/>
        <dsp:cNvSpPr/>
      </dsp:nvSpPr>
      <dsp:spPr>
        <a:xfrm>
          <a:off x="0" y="1647429"/>
          <a:ext cx="4544438" cy="48154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a:t>Hacer comentarios despectivos o criticar cualquier asunto en la pista, las decisiones o el desempeño de otro Juez de Pista en público, incluidas las redes sociales..</a:t>
          </a:r>
        </a:p>
      </dsp:txBody>
      <dsp:txXfrm>
        <a:off x="23507" y="1670936"/>
        <a:ext cx="4497424" cy="434527"/>
      </dsp:txXfrm>
    </dsp:sp>
    <dsp:sp modelId="{1CAFFD70-4A15-4241-9028-86B5A956B097}">
      <dsp:nvSpPr>
        <dsp:cNvPr id="0" name=""/>
        <dsp:cNvSpPr/>
      </dsp:nvSpPr>
      <dsp:spPr>
        <a:xfrm>
          <a:off x="0" y="2189164"/>
          <a:ext cx="4544438" cy="48154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a:t>Ser</a:t>
          </a:r>
          <a:r>
            <a:rPr lang="en-US" sz="1100" kern="1200" dirty="0"/>
            <a:t> dictatorial</a:t>
          </a:r>
          <a:endParaRPr lang="es-ES" sz="1100" kern="1200" dirty="0"/>
        </a:p>
      </dsp:txBody>
      <dsp:txXfrm>
        <a:off x="23507" y="2212671"/>
        <a:ext cx="4497424" cy="434527"/>
      </dsp:txXfrm>
    </dsp:sp>
    <dsp:sp modelId="{D7D79CD6-E963-436F-8275-FA0AEBB9E268}">
      <dsp:nvSpPr>
        <dsp:cNvPr id="0" name=""/>
        <dsp:cNvSpPr/>
      </dsp:nvSpPr>
      <dsp:spPr>
        <a:xfrm>
          <a:off x="0" y="2730898"/>
          <a:ext cx="4544438" cy="48154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a:t>Distraerse: dedique toda su atención al partido que se está jugando</a:t>
          </a:r>
        </a:p>
      </dsp:txBody>
      <dsp:txXfrm>
        <a:off x="23507" y="2754405"/>
        <a:ext cx="4497424" cy="434527"/>
      </dsp:txXfrm>
    </dsp:sp>
    <dsp:sp modelId="{595CB3CB-0115-455C-BC3B-CE17EFC5CEC2}">
      <dsp:nvSpPr>
        <dsp:cNvPr id="0" name=""/>
        <dsp:cNvSpPr/>
      </dsp:nvSpPr>
      <dsp:spPr>
        <a:xfrm>
          <a:off x="0" y="3272633"/>
          <a:ext cx="4544438" cy="48154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a:t>Exceso de amabilidad</a:t>
          </a:r>
        </a:p>
      </dsp:txBody>
      <dsp:txXfrm>
        <a:off x="23507" y="3296140"/>
        <a:ext cx="4497424" cy="434527"/>
      </dsp:txXfrm>
    </dsp:sp>
    <dsp:sp modelId="{B7EEB2D3-3991-43CD-B96A-061B67A139D6}">
      <dsp:nvSpPr>
        <dsp:cNvPr id="0" name=""/>
        <dsp:cNvSpPr/>
      </dsp:nvSpPr>
      <dsp:spPr>
        <a:xfrm>
          <a:off x="0" y="3814367"/>
          <a:ext cx="4544438" cy="48154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a:t>Reaccionar</a:t>
          </a:r>
          <a:r>
            <a:rPr lang="en-US" sz="1100" kern="1200" dirty="0"/>
            <a:t> </a:t>
          </a:r>
          <a:r>
            <a:rPr lang="en-US" sz="1100" kern="1200" dirty="0" err="1"/>
            <a:t>emocionalmente</a:t>
          </a:r>
          <a:endParaRPr lang="es-ES" sz="1100" kern="1200" dirty="0"/>
        </a:p>
      </dsp:txBody>
      <dsp:txXfrm>
        <a:off x="23507" y="3837874"/>
        <a:ext cx="4497424" cy="434527"/>
      </dsp:txXfrm>
    </dsp:sp>
    <dsp:sp modelId="{D714A1CD-C3E0-4D6A-8700-418EEF52EE48}">
      <dsp:nvSpPr>
        <dsp:cNvPr id="0" name=""/>
        <dsp:cNvSpPr/>
      </dsp:nvSpPr>
      <dsp:spPr>
        <a:xfrm>
          <a:off x="0" y="4356101"/>
          <a:ext cx="4544438" cy="48154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a:t>Confrontar</a:t>
          </a:r>
          <a:endParaRPr lang="es-ES" sz="1100" kern="1200" dirty="0"/>
        </a:p>
      </dsp:txBody>
      <dsp:txXfrm>
        <a:off x="23507" y="4379608"/>
        <a:ext cx="4497424" cy="4345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CA186-F223-4B8D-9BE3-4C859550E826}">
      <dsp:nvSpPr>
        <dsp:cNvPr id="0" name=""/>
        <dsp:cNvSpPr/>
      </dsp:nvSpPr>
      <dsp:spPr>
        <a:xfrm rot="10800000" flipV="1">
          <a:off x="0" y="0"/>
          <a:ext cx="1927525" cy="764074"/>
        </a:xfrm>
        <a:prstGeom prst="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s-ES" sz="3600" kern="1200" dirty="0"/>
            <a:t>HACER</a:t>
          </a:r>
        </a:p>
      </dsp:txBody>
      <dsp:txXfrm rot="-10800000">
        <a:off x="0" y="0"/>
        <a:ext cx="1927525" cy="7640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CA186-F223-4B8D-9BE3-4C859550E826}">
      <dsp:nvSpPr>
        <dsp:cNvPr id="0" name=""/>
        <dsp:cNvSpPr/>
      </dsp:nvSpPr>
      <dsp:spPr>
        <a:xfrm rot="10800000" flipV="1">
          <a:off x="0" y="0"/>
          <a:ext cx="1927525" cy="764074"/>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s-ES" sz="2500" kern="1200" dirty="0"/>
            <a:t>NO HACER</a:t>
          </a:r>
        </a:p>
      </dsp:txBody>
      <dsp:txXfrm rot="-10800000">
        <a:off x="0" y="0"/>
        <a:ext cx="1927525" cy="7640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A227F4-E5BC-4FAA-8C84-A16D78C2D1FC}">
      <dsp:nvSpPr>
        <dsp:cNvPr id="0" name=""/>
        <dsp:cNvSpPr/>
      </dsp:nvSpPr>
      <dsp:spPr>
        <a:xfrm>
          <a:off x="0" y="0"/>
          <a:ext cx="9962156" cy="4996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s-ES" sz="1400" i="1" kern="1200" dirty="0"/>
            <a:t>GUIÓN DE LA REUNIÓN INFORMATIVA PREVIA AL PARTIDO</a:t>
          </a:r>
        </a:p>
      </dsp:txBody>
      <dsp:txXfrm>
        <a:off x="24389" y="24389"/>
        <a:ext cx="9913378" cy="450827"/>
      </dsp:txXfrm>
    </dsp:sp>
    <dsp:sp modelId="{34AE101E-87EF-4B24-9317-524FD835407A}">
      <dsp:nvSpPr>
        <dsp:cNvPr id="0" name=""/>
        <dsp:cNvSpPr/>
      </dsp:nvSpPr>
      <dsp:spPr>
        <a:xfrm>
          <a:off x="0" y="2513913"/>
          <a:ext cx="9962156" cy="1311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6298" tIns="20320" rIns="113792" bIns="20320" numCol="1" spcCol="1270" anchor="t" anchorCtr="0">
          <a:noAutofit/>
        </a:bodyPr>
        <a:lstStyle/>
        <a:p>
          <a:pPr marL="171450" lvl="1" indent="-171450" algn="l" defTabSz="711200">
            <a:lnSpc>
              <a:spcPct val="90000"/>
            </a:lnSpc>
            <a:spcBef>
              <a:spcPct val="0"/>
            </a:spcBef>
            <a:spcAft>
              <a:spcPct val="20000"/>
            </a:spcAft>
            <a:buChar char="••"/>
          </a:pPr>
          <a:endParaRPr lang="es-ES" sz="1600" i="1" kern="1200" dirty="0"/>
        </a:p>
        <a:p>
          <a:pPr marL="171450" lvl="1" indent="-171450" algn="l" defTabSz="711200">
            <a:lnSpc>
              <a:spcPct val="90000"/>
            </a:lnSpc>
            <a:spcBef>
              <a:spcPct val="0"/>
            </a:spcBef>
            <a:spcAft>
              <a:spcPct val="20000"/>
            </a:spcAft>
            <a:buChar char="••"/>
          </a:pPr>
          <a:endParaRPr lang="es-ES" sz="1600" i="1" kern="1200" dirty="0"/>
        </a:p>
        <a:p>
          <a:pPr marL="171450" lvl="1" indent="-171450" algn="l" defTabSz="711200">
            <a:lnSpc>
              <a:spcPct val="90000"/>
            </a:lnSpc>
            <a:spcBef>
              <a:spcPct val="0"/>
            </a:spcBef>
            <a:spcAft>
              <a:spcPct val="20000"/>
            </a:spcAft>
            <a:buChar char="••"/>
          </a:pPr>
          <a:endParaRPr lang="es-ES" sz="1600" i="1" kern="1200" dirty="0"/>
        </a:p>
        <a:p>
          <a:pPr marL="171450" lvl="1" indent="-171450" algn="l" defTabSz="711200">
            <a:lnSpc>
              <a:spcPct val="90000"/>
            </a:lnSpc>
            <a:spcBef>
              <a:spcPct val="0"/>
            </a:spcBef>
            <a:spcAft>
              <a:spcPct val="20000"/>
            </a:spcAft>
            <a:buChar char="••"/>
          </a:pPr>
          <a:endParaRPr lang="es-ES" sz="1600" i="1" kern="1200" dirty="0"/>
        </a:p>
        <a:p>
          <a:pPr marL="171450" lvl="1" indent="-171450" algn="l" defTabSz="711200">
            <a:lnSpc>
              <a:spcPct val="90000"/>
            </a:lnSpc>
            <a:spcBef>
              <a:spcPct val="0"/>
            </a:spcBef>
            <a:spcAft>
              <a:spcPct val="20000"/>
            </a:spcAft>
            <a:buChar char="••"/>
          </a:pPr>
          <a:endParaRPr lang="es-ES" sz="1600" i="1" kern="1200" dirty="0"/>
        </a:p>
      </dsp:txBody>
      <dsp:txXfrm>
        <a:off x="0" y="2513913"/>
        <a:ext cx="9962156" cy="131186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 name="Google Shape;61;p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Welcome to the first day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p4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090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5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5" name="Google Shape;415;p5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8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7" name="Google Shape;647;p8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800"/>
              </a:spcBef>
              <a:spcAft>
                <a:spcPts val="0"/>
              </a:spcAft>
              <a:buNone/>
            </a:pPr>
            <a:endParaRPr dirty="0"/>
          </a:p>
        </p:txBody>
      </p:sp>
    </p:spTree>
    <p:extLst>
      <p:ext uri="{BB962C8B-B14F-4D97-AF65-F5344CB8AC3E}">
        <p14:creationId xmlns:p14="http://schemas.microsoft.com/office/powerpoint/2010/main" val="1218070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8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7" name="Google Shape;647;p8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800"/>
              </a:spcBef>
              <a:spcAft>
                <a:spcPts val="0"/>
              </a:spcAft>
              <a:buNone/>
            </a:pPr>
            <a:endParaRPr dirty="0"/>
          </a:p>
        </p:txBody>
      </p:sp>
    </p:spTree>
    <p:extLst>
      <p:ext uri="{BB962C8B-B14F-4D97-AF65-F5344CB8AC3E}">
        <p14:creationId xmlns:p14="http://schemas.microsoft.com/office/powerpoint/2010/main" val="1725120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8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7" name="Google Shape;647;p8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800"/>
              </a:spcBef>
              <a:spcAft>
                <a:spcPts val="0"/>
              </a:spcAft>
              <a:buNone/>
            </a:pPr>
            <a:endParaRPr dirty="0"/>
          </a:p>
        </p:txBody>
      </p:sp>
    </p:spTree>
    <p:extLst>
      <p:ext uri="{BB962C8B-B14F-4D97-AF65-F5344CB8AC3E}">
        <p14:creationId xmlns:p14="http://schemas.microsoft.com/office/powerpoint/2010/main" val="3490512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10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9" name="Google Shape;819;p10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1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5" name="Google Shape;825;p11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1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7" name="Google Shape;1007;p13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p1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3" name="Google Shape;1013;p13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1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6" name="Google Shape;1026;p14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 name="Google Shape;96;p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US" sz="1800" b="1" dirty="0">
                <a:solidFill>
                  <a:schemeClr val="accent6"/>
                </a:solidFill>
                <a:latin typeface="Calibri"/>
                <a:ea typeface="Calibri"/>
                <a:cs typeface="Calibri"/>
                <a:sym typeface="Calibri"/>
              </a:rPr>
              <a:t>Edit this slide to reference presenter information.</a:t>
            </a:r>
          </a:p>
          <a:p>
            <a:pPr marL="0" lvl="0" indent="0" algn="l" rtl="0">
              <a:lnSpc>
                <a:spcPct val="115000"/>
              </a:lnSpc>
              <a:spcBef>
                <a:spcPts val="1200"/>
              </a:spcBef>
              <a:spcAft>
                <a:spcPts val="0"/>
              </a:spcAft>
              <a:buClr>
                <a:schemeClr val="dk1"/>
              </a:buClr>
              <a:buSzPts val="1100"/>
              <a:buFont typeface="Arial"/>
              <a:buNone/>
            </a:pPr>
            <a:endParaRPr lang="en-US" sz="1800" b="1" dirty="0">
              <a:solidFill>
                <a:schemeClr val="accent6"/>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800" b="1" dirty="0">
                <a:solidFill>
                  <a:schemeClr val="accent6"/>
                </a:solidFill>
                <a:latin typeface="Calibri"/>
                <a:ea typeface="Calibri"/>
                <a:cs typeface="Calibri"/>
                <a:sym typeface="Calibri"/>
              </a:rPr>
              <a:t>Saving the PowerPoint as a PowerPoint Show file is an effective way to run the program for a group. Each slide with a video link can be followed by clicking the link in the note at the bottom of the page. This opens a browser window and the appropriate starting point of the video.</a:t>
            </a:r>
            <a:endParaRPr sz="1800" dirty="0">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4120271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702700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p19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1" name="Google Shape;1561;p19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p20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7" name="Google Shape;1567;p20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8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9" name="Google Shape;639;p8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20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18" name="Google Shape;1618;p20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p20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4" name="Google Shape;1624;p20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2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3" name="Google Shape;1853;p24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589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5" name="Google Shape;1865;p24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r>
              <a:rPr lang="en-US"/>
              <a:t>To Ensure TRANSPARENCY </a:t>
            </a:r>
            <a:endParaRPr/>
          </a:p>
        </p:txBody>
      </p:sp>
    </p:spTree>
    <p:extLst>
      <p:ext uri="{BB962C8B-B14F-4D97-AF65-F5344CB8AC3E}">
        <p14:creationId xmlns:p14="http://schemas.microsoft.com/office/powerpoint/2010/main" val="1437790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p2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4" name="Google Shape;1644;p21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 name="Google Shape;102;p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ES" sz="1800" dirty="0">
                <a:solidFill>
                  <a:srgbClr val="000000"/>
                </a:solidFill>
                <a:latin typeface="Calibri"/>
                <a:ea typeface="Calibri"/>
                <a:cs typeface="Calibri"/>
                <a:sym typeface="Calibri"/>
              </a:rPr>
              <a:t>El propósito principal de la capacitación </a:t>
            </a:r>
            <a:r>
              <a:rPr lang="es-ES" sz="1800">
                <a:solidFill>
                  <a:srgbClr val="000000"/>
                </a:solidFill>
                <a:latin typeface="Calibri"/>
                <a:ea typeface="Calibri"/>
                <a:cs typeface="Calibri"/>
                <a:sym typeface="Calibri"/>
              </a:rPr>
              <a:t>del árbitro </a:t>
            </a:r>
            <a:r>
              <a:rPr lang="es-ES" sz="1800" dirty="0">
                <a:solidFill>
                  <a:srgbClr val="000000"/>
                </a:solidFill>
                <a:latin typeface="Calibri"/>
                <a:ea typeface="Calibri"/>
                <a:cs typeface="Calibri"/>
                <a:sym typeface="Calibri"/>
              </a:rPr>
              <a:t>es mejorar la competencia arbitral, esto se logra de tres maneras.
</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p2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5" name="Google Shape;1685;p21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p2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4" name="Google Shape;1704;p22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p2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2" name="Google Shape;1712;p22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p2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7" name="Google Shape;1727;p22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p2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6" name="Google Shape;1746;p22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p2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3" name="Google Shape;1753;p22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6" name="Google Shape;1766;p22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2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3" name="Google Shape;1773;p23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p2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0" name="Google Shape;1780;p23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p2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5" name="Google Shape;1805;p23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6" name="Google Shape;126;p11:notes"/>
          <p:cNvSpPr txBox="1">
            <a:spLocks noGrp="1"/>
          </p:cNvSpPr>
          <p:nvPr>
            <p:ph type="body" idx="1"/>
          </p:nvPr>
        </p:nvSpPr>
        <p:spPr>
          <a:xfrm>
            <a:off x="975360" y="1508088"/>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ES" dirty="0"/>
              <a:t>
</a:t>
            </a:r>
            <a:endParaRPr dirty="0"/>
          </a:p>
        </p:txBody>
      </p:sp>
    </p:spTree>
    <p:extLst>
      <p:ext uri="{BB962C8B-B14F-4D97-AF65-F5344CB8AC3E}">
        <p14:creationId xmlns:p14="http://schemas.microsoft.com/office/powerpoint/2010/main" val="3013848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p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2" name="Google Shape;1812;p23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p2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8" name="Google Shape;1818;p23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p27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7" name="Google Shape;2057;p27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p1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2" name="Google Shape;222;p2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2" name="Google Shape;222;p2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026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 name="Google Shape;276;p3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 name="Google Shape;276;p3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ES" dirty="0"/>
              <a:t>NO leer en el curso, si acaso solo la tercera sección. Hacer hincapié en que son documentos entregados, solo contestar preguntas</a:t>
            </a:r>
            <a:endParaRPr dirty="0"/>
          </a:p>
        </p:txBody>
      </p:sp>
    </p:spTree>
    <p:extLst>
      <p:ext uri="{BB962C8B-B14F-4D97-AF65-F5344CB8AC3E}">
        <p14:creationId xmlns:p14="http://schemas.microsoft.com/office/powerpoint/2010/main" val="1468918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Vertical Text" type="tx">
  <p:cSld name="TITLE_AND_BODY">
    <p:spTree>
      <p:nvGrpSpPr>
        <p:cNvPr id="1" name="Shape 9"/>
        <p:cNvGrpSpPr/>
        <p:nvPr/>
      </p:nvGrpSpPr>
      <p:grpSpPr>
        <a:xfrm>
          <a:off x="0" y="0"/>
          <a:ext cx="0" cy="0"/>
          <a:chOff x="0" y="0"/>
          <a:chExt cx="0" cy="0"/>
        </a:xfrm>
      </p:grpSpPr>
      <p:sp>
        <p:nvSpPr>
          <p:cNvPr id="10" name="Google Shape;10;p279"/>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11" name="Google Shape;11;p279"/>
          <p:cNvSpPr txBox="1">
            <a:spLocks noGrp="1"/>
          </p:cNvSpPr>
          <p:nvPr>
            <p:ph type="body" idx="1"/>
          </p:nvPr>
        </p:nvSpPr>
        <p:spPr>
          <a:xfrm rot="5400000">
            <a:off x="3922184" y="-1589617"/>
            <a:ext cx="4343401" cy="10723035"/>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12" name="Google Shape;12;p27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0"/>
        <p:cNvGrpSpPr/>
        <p:nvPr/>
      </p:nvGrpSpPr>
      <p:grpSpPr>
        <a:xfrm>
          <a:off x="0" y="0"/>
          <a:ext cx="0" cy="0"/>
          <a:chOff x="0" y="0"/>
          <a:chExt cx="0" cy="0"/>
        </a:xfrm>
      </p:grpSpPr>
      <p:sp>
        <p:nvSpPr>
          <p:cNvPr id="51" name="Google Shape;51;p289"/>
          <p:cNvSpPr txBox="1">
            <a:spLocks noGrp="1"/>
          </p:cNvSpPr>
          <p:nvPr>
            <p:ph type="title"/>
          </p:nvPr>
        </p:nvSpPr>
        <p:spPr>
          <a:xfrm>
            <a:off x="711198" y="611872"/>
            <a:ext cx="5439394" cy="116205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3600"/>
              <a:buFont typeface="Calibri"/>
              <a:buNone/>
              <a:defRPr sz="3600"/>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52" name="Google Shape;52;p289"/>
          <p:cNvSpPr txBox="1">
            <a:spLocks noGrp="1"/>
          </p:cNvSpPr>
          <p:nvPr>
            <p:ph type="body" idx="1"/>
          </p:nvPr>
        </p:nvSpPr>
        <p:spPr>
          <a:xfrm>
            <a:off x="711198" y="1787855"/>
            <a:ext cx="5439394" cy="3720153"/>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2000"/>
              </a:spcBef>
              <a:spcAft>
                <a:spcPts val="0"/>
              </a:spcAft>
              <a:buClr>
                <a:srgbClr val="595959"/>
              </a:buClr>
              <a:buSzPts val="1800"/>
              <a:buFont typeface="Calibri"/>
              <a:buNone/>
              <a:defRPr sz="1800"/>
            </a:lvl1pPr>
            <a:lvl2pPr marL="914400" lvl="1" indent="-228600" algn="ctr">
              <a:lnSpc>
                <a:spcPct val="100000"/>
              </a:lnSpc>
              <a:spcBef>
                <a:spcPts val="2000"/>
              </a:spcBef>
              <a:spcAft>
                <a:spcPts val="0"/>
              </a:spcAft>
              <a:buClr>
                <a:srgbClr val="595959"/>
              </a:buClr>
              <a:buSzPts val="1800"/>
              <a:buNone/>
              <a:defRPr sz="1800"/>
            </a:lvl2pPr>
            <a:lvl3pPr marL="1371600" lvl="2" indent="-228600" algn="ctr">
              <a:lnSpc>
                <a:spcPct val="100000"/>
              </a:lnSpc>
              <a:spcBef>
                <a:spcPts val="2000"/>
              </a:spcBef>
              <a:spcAft>
                <a:spcPts val="0"/>
              </a:spcAft>
              <a:buClr>
                <a:srgbClr val="595959"/>
              </a:buClr>
              <a:buSzPts val="1800"/>
              <a:buNone/>
              <a:defRPr sz="1800"/>
            </a:lvl3pPr>
            <a:lvl4pPr marL="1828800" lvl="3" indent="-228600" algn="ctr">
              <a:lnSpc>
                <a:spcPct val="100000"/>
              </a:lnSpc>
              <a:spcBef>
                <a:spcPts val="2000"/>
              </a:spcBef>
              <a:spcAft>
                <a:spcPts val="0"/>
              </a:spcAft>
              <a:buClr>
                <a:srgbClr val="595959"/>
              </a:buClr>
              <a:buSzPts val="1800"/>
              <a:buNone/>
              <a:defRPr sz="1800"/>
            </a:lvl4pPr>
            <a:lvl5pPr marL="2286000" lvl="4" indent="-228600" algn="ctr">
              <a:lnSpc>
                <a:spcPct val="100000"/>
              </a:lnSpc>
              <a:spcBef>
                <a:spcPts val="2000"/>
              </a:spcBef>
              <a:spcAft>
                <a:spcPts val="0"/>
              </a:spcAft>
              <a:buClr>
                <a:srgbClr val="595959"/>
              </a:buClr>
              <a:buSzPts val="1800"/>
              <a:buNone/>
              <a:defRPr sz="18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53" name="Google Shape;53;p289"/>
          <p:cNvSpPr>
            <a:spLocks noGrp="1"/>
          </p:cNvSpPr>
          <p:nvPr>
            <p:ph type="pic" idx="2"/>
          </p:nvPr>
        </p:nvSpPr>
        <p:spPr>
          <a:xfrm>
            <a:off x="6787488" y="359393"/>
            <a:ext cx="4876801" cy="5318077"/>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sp>
      <p:sp>
        <p:nvSpPr>
          <p:cNvPr id="54" name="Google Shape;54;p28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55"/>
        <p:cNvGrpSpPr/>
        <p:nvPr/>
      </p:nvGrpSpPr>
      <p:grpSpPr>
        <a:xfrm>
          <a:off x="0" y="0"/>
          <a:ext cx="0" cy="0"/>
          <a:chOff x="0" y="0"/>
          <a:chExt cx="0" cy="0"/>
        </a:xfrm>
      </p:grpSpPr>
      <p:sp>
        <p:nvSpPr>
          <p:cNvPr id="56" name="Google Shape;56;p290"/>
          <p:cNvSpPr txBox="1">
            <a:spLocks noGrp="1"/>
          </p:cNvSpPr>
          <p:nvPr>
            <p:ph type="title"/>
          </p:nvPr>
        </p:nvSpPr>
        <p:spPr>
          <a:xfrm rot="5400000">
            <a:off x="8054739" y="2139950"/>
            <a:ext cx="5575301" cy="203200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57" name="Google Shape;57;p290"/>
          <p:cNvSpPr txBox="1">
            <a:spLocks noGrp="1"/>
          </p:cNvSpPr>
          <p:nvPr>
            <p:ph type="body" idx="1"/>
          </p:nvPr>
        </p:nvSpPr>
        <p:spPr>
          <a:xfrm rot="5400000">
            <a:off x="2404532" y="-1303867"/>
            <a:ext cx="5575301" cy="8919636"/>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58" name="Google Shape;58;p29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p280"/>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15" name="Google Shape;15;p280"/>
          <p:cNvSpPr txBox="1">
            <a:spLocks noGrp="1"/>
          </p:cNvSpPr>
          <p:nvPr>
            <p:ph type="body" idx="1"/>
          </p:nvPr>
        </p:nvSpPr>
        <p:spPr>
          <a:xfrm>
            <a:off x="732367" y="1600200"/>
            <a:ext cx="10723035" cy="4343401"/>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16" name="Google Shape;16;p28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7"/>
        <p:cNvGrpSpPr/>
        <p:nvPr/>
      </p:nvGrpSpPr>
      <p:grpSpPr>
        <a:xfrm>
          <a:off x="0" y="0"/>
          <a:ext cx="0" cy="0"/>
          <a:chOff x="0" y="0"/>
          <a:chExt cx="0" cy="0"/>
        </a:xfrm>
      </p:grpSpPr>
      <p:sp>
        <p:nvSpPr>
          <p:cNvPr id="18" name="Google Shape;18;p28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82"/>
          <p:cNvSpPr/>
          <p:nvPr/>
        </p:nvSpPr>
        <p:spPr>
          <a:xfrm>
            <a:off x="1770888" y="1295400"/>
            <a:ext cx="8650224" cy="3152888"/>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595959"/>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21" name="Google Shape;21;p282"/>
          <p:cNvSpPr txBox="1">
            <a:spLocks noGrp="1"/>
          </p:cNvSpPr>
          <p:nvPr>
            <p:ph type="title"/>
          </p:nvPr>
        </p:nvSpPr>
        <p:spPr>
          <a:xfrm>
            <a:off x="1763895" y="1524000"/>
            <a:ext cx="8664211" cy="1724868"/>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22" name="Google Shape;22;p282"/>
          <p:cNvSpPr txBox="1">
            <a:spLocks noGrp="1"/>
          </p:cNvSpPr>
          <p:nvPr>
            <p:ph type="body" idx="1"/>
          </p:nvPr>
        </p:nvSpPr>
        <p:spPr>
          <a:xfrm>
            <a:off x="1763895" y="3299012"/>
            <a:ext cx="8664213" cy="916643"/>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23" name="Google Shape;23;p28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with Picture">
  <p:cSld name="Title Slide with Picture">
    <p:spTree>
      <p:nvGrpSpPr>
        <p:cNvPr id="1" name="Shape 24"/>
        <p:cNvGrpSpPr/>
        <p:nvPr/>
      </p:nvGrpSpPr>
      <p:grpSpPr>
        <a:xfrm>
          <a:off x="0" y="0"/>
          <a:ext cx="0" cy="0"/>
          <a:chOff x="0" y="0"/>
          <a:chExt cx="0" cy="0"/>
        </a:xfrm>
      </p:grpSpPr>
      <p:sp>
        <p:nvSpPr>
          <p:cNvPr id="25" name="Google Shape;25;p283"/>
          <p:cNvSpPr txBox="1">
            <a:spLocks noGrp="1"/>
          </p:cNvSpPr>
          <p:nvPr>
            <p:ph type="title"/>
          </p:nvPr>
        </p:nvSpPr>
        <p:spPr>
          <a:xfrm>
            <a:off x="484717" y="3352801"/>
            <a:ext cx="11222568" cy="147002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26" name="Google Shape;26;p283"/>
          <p:cNvSpPr txBox="1">
            <a:spLocks noGrp="1"/>
          </p:cNvSpPr>
          <p:nvPr>
            <p:ph type="body" idx="1"/>
          </p:nvPr>
        </p:nvSpPr>
        <p:spPr>
          <a:xfrm>
            <a:off x="484717" y="4771030"/>
            <a:ext cx="11222568" cy="972672"/>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27" name="Google Shape;27;p283"/>
          <p:cNvSpPr>
            <a:spLocks noGrp="1"/>
          </p:cNvSpPr>
          <p:nvPr>
            <p:ph type="pic" idx="2"/>
          </p:nvPr>
        </p:nvSpPr>
        <p:spPr>
          <a:xfrm>
            <a:off x="494640" y="363538"/>
            <a:ext cx="11202721" cy="2836862"/>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sp>
      <p:sp>
        <p:nvSpPr>
          <p:cNvPr id="28" name="Google Shape;28;p28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9"/>
        <p:cNvGrpSpPr/>
        <p:nvPr/>
      </p:nvGrpSpPr>
      <p:grpSpPr>
        <a:xfrm>
          <a:off x="0" y="0"/>
          <a:ext cx="0" cy="0"/>
          <a:chOff x="0" y="0"/>
          <a:chExt cx="0" cy="0"/>
        </a:xfrm>
      </p:grpSpPr>
      <p:sp>
        <p:nvSpPr>
          <p:cNvPr id="30" name="Google Shape;30;p284"/>
          <p:cNvSpPr txBox="1">
            <a:spLocks noGrp="1"/>
          </p:cNvSpPr>
          <p:nvPr>
            <p:ph type="title"/>
          </p:nvPr>
        </p:nvSpPr>
        <p:spPr>
          <a:xfrm>
            <a:off x="732367" y="2403144"/>
            <a:ext cx="10742084" cy="136207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1" name="Google Shape;31;p284"/>
          <p:cNvSpPr txBox="1">
            <a:spLocks noGrp="1"/>
          </p:cNvSpPr>
          <p:nvPr>
            <p:ph type="body" idx="1"/>
          </p:nvPr>
        </p:nvSpPr>
        <p:spPr>
          <a:xfrm>
            <a:off x="732367" y="3736006"/>
            <a:ext cx="10742084" cy="1500188"/>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32" name="Google Shape;32;p28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285"/>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5" name="Google Shape;35;p285"/>
          <p:cNvSpPr txBox="1">
            <a:spLocks noGrp="1"/>
          </p:cNvSpPr>
          <p:nvPr>
            <p:ph type="body" idx="1"/>
          </p:nvPr>
        </p:nvSpPr>
        <p:spPr>
          <a:xfrm>
            <a:off x="732367" y="1600200"/>
            <a:ext cx="5120641" cy="4343401"/>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600"/>
              </a:spcBef>
              <a:spcAft>
                <a:spcPts val="0"/>
              </a:spcAft>
              <a:buSzPts val="2200"/>
              <a:buFont typeface="Calibri"/>
              <a:buNone/>
              <a:defRPr sz="2000"/>
            </a:lvl1pPr>
            <a:lvl2pPr marL="914400" lvl="1" indent="-368300" algn="l">
              <a:lnSpc>
                <a:spcPct val="100000"/>
              </a:lnSpc>
              <a:spcBef>
                <a:spcPts val="1600"/>
              </a:spcBef>
              <a:spcAft>
                <a:spcPts val="0"/>
              </a:spcAft>
              <a:buSzPts val="2200"/>
              <a:buChar char="•"/>
              <a:defRPr sz="2000"/>
            </a:lvl2pPr>
            <a:lvl3pPr marL="1371600" lvl="2" indent="-368300" algn="l">
              <a:lnSpc>
                <a:spcPct val="100000"/>
              </a:lnSpc>
              <a:spcBef>
                <a:spcPts val="1600"/>
              </a:spcBef>
              <a:spcAft>
                <a:spcPts val="0"/>
              </a:spcAft>
              <a:buSzPts val="2200"/>
              <a:buChar char="o"/>
              <a:defRPr sz="2000"/>
            </a:lvl3pPr>
            <a:lvl4pPr marL="1828800" lvl="3" indent="-368300" algn="l">
              <a:lnSpc>
                <a:spcPct val="100000"/>
              </a:lnSpc>
              <a:spcBef>
                <a:spcPts val="1600"/>
              </a:spcBef>
              <a:spcAft>
                <a:spcPts val="0"/>
              </a:spcAft>
              <a:buSzPts val="2200"/>
              <a:buChar char="▪"/>
              <a:defRPr sz="2000"/>
            </a:lvl4pPr>
            <a:lvl5pPr marL="2286000" lvl="4" indent="-368300" algn="l">
              <a:lnSpc>
                <a:spcPct val="100000"/>
              </a:lnSpc>
              <a:spcBef>
                <a:spcPts val="1600"/>
              </a:spcBef>
              <a:spcAft>
                <a:spcPts val="0"/>
              </a:spcAft>
              <a:buSzPts val="2200"/>
              <a:buChar char="•"/>
              <a:defRPr sz="20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36" name="Google Shape;36;p28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7"/>
        <p:cNvGrpSpPr/>
        <p:nvPr/>
      </p:nvGrpSpPr>
      <p:grpSpPr>
        <a:xfrm>
          <a:off x="0" y="0"/>
          <a:ext cx="0" cy="0"/>
          <a:chOff x="0" y="0"/>
          <a:chExt cx="0" cy="0"/>
        </a:xfrm>
      </p:grpSpPr>
      <p:sp>
        <p:nvSpPr>
          <p:cNvPr id="38" name="Google Shape;38;p286"/>
          <p:cNvSpPr txBox="1">
            <a:spLocks noGrp="1"/>
          </p:cNvSpPr>
          <p:nvPr>
            <p:ph type="title"/>
          </p:nvPr>
        </p:nvSpPr>
        <p:spPr>
          <a:xfrm>
            <a:off x="732364" y="107576"/>
            <a:ext cx="10723036"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9" name="Google Shape;39;p286"/>
          <p:cNvSpPr txBox="1">
            <a:spLocks noGrp="1"/>
          </p:cNvSpPr>
          <p:nvPr>
            <p:ph type="body" idx="1"/>
          </p:nvPr>
        </p:nvSpPr>
        <p:spPr>
          <a:xfrm>
            <a:off x="732364" y="1453224"/>
            <a:ext cx="5120642" cy="750888"/>
          </a:xfrm>
          <a:prstGeom prst="rect">
            <a:avLst/>
          </a:prstGeom>
          <a:noFill/>
          <a:ln>
            <a:noFill/>
          </a:ln>
        </p:spPr>
        <p:txBody>
          <a:bodyPr spcFirstLastPara="1" wrap="square" lIns="45700" tIns="45700" rIns="45700" bIns="45700" anchor="b" anchorCtr="0">
            <a:normAutofit/>
          </a:bodyPr>
          <a:lstStyle>
            <a:lvl1pPr marL="457200" lvl="0" indent="-228600" algn="ctr">
              <a:lnSpc>
                <a:spcPct val="100000"/>
              </a:lnSpc>
              <a:spcBef>
                <a:spcPts val="0"/>
              </a:spcBef>
              <a:spcAft>
                <a:spcPts val="0"/>
              </a:spcAft>
              <a:buClr>
                <a:srgbClr val="6FB7D7"/>
              </a:buClr>
              <a:buSzPts val="4800"/>
              <a:buFont typeface="Calibri"/>
              <a:buNone/>
              <a:defRPr>
                <a:solidFill>
                  <a:srgbClr val="6FB7D7"/>
                </a:solidFill>
              </a:defRPr>
            </a:lvl1pPr>
            <a:lvl2pPr marL="914400" lvl="1" indent="-228600" algn="ctr">
              <a:lnSpc>
                <a:spcPct val="100000"/>
              </a:lnSpc>
              <a:spcBef>
                <a:spcPts val="0"/>
              </a:spcBef>
              <a:spcAft>
                <a:spcPts val="0"/>
              </a:spcAft>
              <a:buClr>
                <a:srgbClr val="6FB7D7"/>
              </a:buClr>
              <a:buSzPts val="4000"/>
              <a:buNone/>
              <a:defRPr>
                <a:solidFill>
                  <a:srgbClr val="6FB7D7"/>
                </a:solidFill>
              </a:defRPr>
            </a:lvl2pPr>
            <a:lvl3pPr marL="1371600" lvl="2" indent="-228600" algn="ctr">
              <a:lnSpc>
                <a:spcPct val="100000"/>
              </a:lnSpc>
              <a:spcBef>
                <a:spcPts val="0"/>
              </a:spcBef>
              <a:spcAft>
                <a:spcPts val="0"/>
              </a:spcAft>
              <a:buClr>
                <a:srgbClr val="6FB7D7"/>
              </a:buClr>
              <a:buSzPts val="3600"/>
              <a:buNone/>
              <a:defRPr>
                <a:solidFill>
                  <a:srgbClr val="6FB7D7"/>
                </a:solidFill>
              </a:defRPr>
            </a:lvl3pPr>
            <a:lvl4pPr marL="1828800" lvl="3" indent="-228600" algn="ctr">
              <a:lnSpc>
                <a:spcPct val="100000"/>
              </a:lnSpc>
              <a:spcBef>
                <a:spcPts val="0"/>
              </a:spcBef>
              <a:spcAft>
                <a:spcPts val="0"/>
              </a:spcAft>
              <a:buClr>
                <a:srgbClr val="6FB7D7"/>
              </a:buClr>
              <a:buSzPts val="3200"/>
              <a:buNone/>
              <a:defRPr>
                <a:solidFill>
                  <a:srgbClr val="6FB7D7"/>
                </a:solidFill>
              </a:defRPr>
            </a:lvl4pPr>
            <a:lvl5pPr marL="2286000" lvl="4" indent="-228600" algn="ctr">
              <a:lnSpc>
                <a:spcPct val="100000"/>
              </a:lnSpc>
              <a:spcBef>
                <a:spcPts val="0"/>
              </a:spcBef>
              <a:spcAft>
                <a:spcPts val="0"/>
              </a:spcAft>
              <a:buClr>
                <a:srgbClr val="6FB7D7"/>
              </a:buClr>
              <a:buSzPts val="2400"/>
              <a:buNone/>
              <a:defRPr>
                <a:solidFill>
                  <a:srgbClr val="6FB7D7"/>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0" name="Google Shape;40;p286"/>
          <p:cNvSpPr txBox="1">
            <a:spLocks noGrp="1"/>
          </p:cNvSpPr>
          <p:nvPr>
            <p:ph type="body" idx="2"/>
          </p:nvPr>
        </p:nvSpPr>
        <p:spPr>
          <a:xfrm>
            <a:off x="6334759" y="1453224"/>
            <a:ext cx="5120641" cy="750888"/>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1" name="Google Shape;41;p28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45"/>
        <p:cNvGrpSpPr/>
        <p:nvPr/>
      </p:nvGrpSpPr>
      <p:grpSpPr>
        <a:xfrm>
          <a:off x="0" y="0"/>
          <a:ext cx="0" cy="0"/>
          <a:chOff x="0" y="0"/>
          <a:chExt cx="0" cy="0"/>
        </a:xfrm>
      </p:grpSpPr>
      <p:sp>
        <p:nvSpPr>
          <p:cNvPr id="46" name="Google Shape;46;p288"/>
          <p:cNvSpPr txBox="1">
            <a:spLocks noGrp="1"/>
          </p:cNvSpPr>
          <p:nvPr>
            <p:ph type="title"/>
          </p:nvPr>
        </p:nvSpPr>
        <p:spPr>
          <a:xfrm>
            <a:off x="711198" y="611872"/>
            <a:ext cx="5120642" cy="116205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3600"/>
              <a:buFont typeface="Calibri"/>
              <a:buNone/>
              <a:defRPr sz="3600"/>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47" name="Google Shape;47;p288"/>
          <p:cNvSpPr txBox="1">
            <a:spLocks noGrp="1"/>
          </p:cNvSpPr>
          <p:nvPr>
            <p:ph type="body" idx="1"/>
          </p:nvPr>
        </p:nvSpPr>
        <p:spPr>
          <a:xfrm>
            <a:off x="6323765" y="368300"/>
            <a:ext cx="5120641" cy="557530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2420"/>
              <a:buFont typeface="Calibri"/>
              <a:buNone/>
              <a:defRPr sz="2200"/>
            </a:lvl1pPr>
            <a:lvl2pPr marL="914400" lvl="1" indent="-382269" algn="l">
              <a:lnSpc>
                <a:spcPct val="100000"/>
              </a:lnSpc>
              <a:spcBef>
                <a:spcPts val="2000"/>
              </a:spcBef>
              <a:spcAft>
                <a:spcPts val="0"/>
              </a:spcAft>
              <a:buSzPts val="2420"/>
              <a:buChar char="•"/>
              <a:defRPr sz="2200"/>
            </a:lvl2pPr>
            <a:lvl3pPr marL="1371600" lvl="2" indent="-382269" algn="l">
              <a:lnSpc>
                <a:spcPct val="100000"/>
              </a:lnSpc>
              <a:spcBef>
                <a:spcPts val="2000"/>
              </a:spcBef>
              <a:spcAft>
                <a:spcPts val="0"/>
              </a:spcAft>
              <a:buSzPts val="2420"/>
              <a:buChar char="o"/>
              <a:defRPr sz="2200"/>
            </a:lvl3pPr>
            <a:lvl4pPr marL="1828800" lvl="3" indent="-382269" algn="l">
              <a:lnSpc>
                <a:spcPct val="100000"/>
              </a:lnSpc>
              <a:spcBef>
                <a:spcPts val="2000"/>
              </a:spcBef>
              <a:spcAft>
                <a:spcPts val="0"/>
              </a:spcAft>
              <a:buSzPts val="2420"/>
              <a:buChar char="▪"/>
              <a:defRPr sz="2200"/>
            </a:lvl4pPr>
            <a:lvl5pPr marL="2286000" lvl="4" indent="-382270" algn="l">
              <a:lnSpc>
                <a:spcPct val="100000"/>
              </a:lnSpc>
              <a:spcBef>
                <a:spcPts val="2000"/>
              </a:spcBef>
              <a:spcAft>
                <a:spcPts val="0"/>
              </a:spcAft>
              <a:buSzPts val="2420"/>
              <a:buChar char="•"/>
              <a:defRPr sz="22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8" name="Google Shape;48;p288"/>
          <p:cNvSpPr txBox="1">
            <a:spLocks noGrp="1"/>
          </p:cNvSpPr>
          <p:nvPr>
            <p:ph type="body" idx="2"/>
          </p:nvPr>
        </p:nvSpPr>
        <p:spPr>
          <a:xfrm>
            <a:off x="711198" y="1787855"/>
            <a:ext cx="5120642" cy="3720153"/>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9" name="Google Shape;49;p28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278"/>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marR="0" lvl="0" algn="ctr" rtl="0">
              <a:lnSpc>
                <a:spcPct val="100000"/>
              </a:lnSpc>
              <a:spcBef>
                <a:spcPts val="0"/>
              </a:spcBef>
              <a:spcAft>
                <a:spcPts val="0"/>
              </a:spcAft>
              <a:buClr>
                <a:schemeClr val="accent1"/>
              </a:buClr>
              <a:buSzPts val="4600"/>
              <a:buFont typeface="Calibri"/>
              <a:buNone/>
              <a:defRPr sz="4600" b="0" i="0" u="none" strike="noStrike" cap="none">
                <a:solidFill>
                  <a:schemeClr val="accent1"/>
                </a:solidFill>
                <a:latin typeface="Calibri"/>
                <a:ea typeface="Calibri"/>
                <a:cs typeface="Calibri"/>
                <a:sym typeface="Calibri"/>
              </a:defRPr>
            </a:lvl1pPr>
            <a:lvl2pPr marR="0" lvl="1"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2pPr>
            <a:lvl3pPr marR="0" lvl="2"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3pPr>
            <a:lvl4pPr marR="0" lvl="3"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4pPr>
            <a:lvl5pPr marR="0" lvl="4"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5pPr>
            <a:lvl6pPr marR="0" lvl="5"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6pPr>
            <a:lvl7pPr marR="0" lvl="6"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7pPr>
            <a:lvl8pPr marR="0" lvl="7"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8pPr>
            <a:lvl9pPr marR="0" lvl="8"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9pPr>
          </a:lstStyle>
          <a:p>
            <a:endParaRPr/>
          </a:p>
        </p:txBody>
      </p:sp>
      <p:sp>
        <p:nvSpPr>
          <p:cNvPr id="7" name="Google Shape;7;p278"/>
          <p:cNvSpPr txBox="1">
            <a:spLocks noGrp="1"/>
          </p:cNvSpPr>
          <p:nvPr>
            <p:ph type="body" idx="1"/>
          </p:nvPr>
        </p:nvSpPr>
        <p:spPr>
          <a:xfrm>
            <a:off x="732367" y="1600200"/>
            <a:ext cx="10723035" cy="4343401"/>
          </a:xfrm>
          <a:prstGeom prst="rect">
            <a:avLst/>
          </a:prstGeom>
          <a:noFill/>
          <a:ln>
            <a:noFill/>
          </a:ln>
        </p:spPr>
        <p:txBody>
          <a:bodyPr spcFirstLastPara="1" wrap="square" lIns="45700" tIns="45700" rIns="45700" bIns="45700" anchor="t" anchorCtr="0">
            <a:normAutofit/>
          </a:bodyPr>
          <a:lstStyle>
            <a:lvl1pPr marL="457200" marR="0" lvl="0" indent="-228600" algn="l" rtl="0">
              <a:lnSpc>
                <a:spcPct val="100000"/>
              </a:lnSpc>
              <a:spcBef>
                <a:spcPts val="2000"/>
              </a:spcBef>
              <a:spcAft>
                <a:spcPts val="0"/>
              </a:spcAft>
              <a:buClr>
                <a:srgbClr val="6FB7D7"/>
              </a:buClr>
              <a:buSzPts val="5280"/>
              <a:buFont typeface="Calibri"/>
              <a:buNone/>
              <a:defRPr sz="4800" b="0" i="0" u="none" strike="noStrike" cap="none">
                <a:solidFill>
                  <a:srgbClr val="595959"/>
                </a:solidFill>
                <a:latin typeface="Calibri"/>
                <a:ea typeface="Calibri"/>
                <a:cs typeface="Calibri"/>
                <a:sym typeface="Calibri"/>
              </a:defRPr>
            </a:lvl1pPr>
            <a:lvl2pPr marL="914400" marR="0" lvl="1" indent="-508000" algn="l" rtl="0">
              <a:lnSpc>
                <a:spcPct val="100000"/>
              </a:lnSpc>
              <a:spcBef>
                <a:spcPts val="2000"/>
              </a:spcBef>
              <a:spcAft>
                <a:spcPts val="0"/>
              </a:spcAft>
              <a:buClr>
                <a:srgbClr val="6FB7D7"/>
              </a:buClr>
              <a:buSzPts val="4400"/>
              <a:buFont typeface="Arial"/>
              <a:buChar char="•"/>
              <a:defRPr sz="4000" b="0" i="0" u="none" strike="noStrike" cap="none">
                <a:solidFill>
                  <a:srgbClr val="595959"/>
                </a:solidFill>
                <a:latin typeface="Calibri"/>
                <a:ea typeface="Calibri"/>
                <a:cs typeface="Calibri"/>
                <a:sym typeface="Calibri"/>
              </a:defRPr>
            </a:lvl2pPr>
            <a:lvl3pPr marL="1371600" marR="0" lvl="2" indent="-480060" algn="l" rtl="0">
              <a:lnSpc>
                <a:spcPct val="100000"/>
              </a:lnSpc>
              <a:spcBef>
                <a:spcPts val="2000"/>
              </a:spcBef>
              <a:spcAft>
                <a:spcPts val="0"/>
              </a:spcAft>
              <a:buClr>
                <a:srgbClr val="6FB7D7"/>
              </a:buClr>
              <a:buSzPts val="3960"/>
              <a:buFont typeface="Courier New"/>
              <a:buChar char="o"/>
              <a:defRPr sz="3600" b="0" i="0" u="none" strike="noStrike" cap="none">
                <a:solidFill>
                  <a:srgbClr val="595959"/>
                </a:solidFill>
                <a:latin typeface="Calibri"/>
                <a:ea typeface="Calibri"/>
                <a:cs typeface="Calibri"/>
                <a:sym typeface="Calibri"/>
              </a:defRPr>
            </a:lvl3pPr>
            <a:lvl4pPr marL="1828800" marR="0" lvl="3" indent="-452119" algn="l" rtl="0">
              <a:lnSpc>
                <a:spcPct val="100000"/>
              </a:lnSpc>
              <a:spcBef>
                <a:spcPts val="2000"/>
              </a:spcBef>
              <a:spcAft>
                <a:spcPts val="0"/>
              </a:spcAft>
              <a:buClr>
                <a:srgbClr val="6FB7D7"/>
              </a:buClr>
              <a:buSzPts val="352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96239" algn="l" rtl="0">
              <a:lnSpc>
                <a:spcPct val="100000"/>
              </a:lnSpc>
              <a:spcBef>
                <a:spcPts val="2000"/>
              </a:spcBef>
              <a:spcAft>
                <a:spcPts val="0"/>
              </a:spcAft>
              <a:buClr>
                <a:srgbClr val="6FB7D7"/>
              </a:buClr>
              <a:buSzPts val="2640"/>
              <a:buFont typeface="Arial"/>
              <a:buChar char="•"/>
              <a:defRPr sz="2400" b="0" i="0" u="none" strike="noStrike" cap="none">
                <a:solidFill>
                  <a:srgbClr val="595959"/>
                </a:solidFill>
                <a:latin typeface="Calibri"/>
                <a:ea typeface="Calibri"/>
                <a:cs typeface="Calibri"/>
                <a:sym typeface="Calibri"/>
              </a:defRPr>
            </a:lvl5pPr>
            <a:lvl6pPr marL="2743200" marR="0" lvl="5"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endParaRPr/>
          </a:p>
        </p:txBody>
      </p:sp>
      <p:sp>
        <p:nvSpPr>
          <p:cNvPr id="8" name="Google Shape;8;p27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1.xml.rels><?xml version="1.0" encoding="UTF-8" standalone="yes"?>
<Relationships xmlns="http://schemas.openxmlformats.org/package/2006/relationships"><Relationship Id="rId2" Type="http://schemas.openxmlformats.org/officeDocument/2006/relationships/hyperlink" Target="https://youtu.be/M2QDfbI4ovg?t=27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10.xml"/><Relationship Id="rId13" Type="http://schemas.microsoft.com/office/2007/relationships/diagramDrawing" Target="../diagrams/drawing11.xml"/><Relationship Id="rId18" Type="http://schemas.microsoft.com/office/2007/relationships/diagramDrawing" Target="../diagrams/drawing12.xml"/><Relationship Id="rId3" Type="http://schemas.openxmlformats.org/officeDocument/2006/relationships/image" Target="../media/image6.png"/><Relationship Id="rId21" Type="http://schemas.openxmlformats.org/officeDocument/2006/relationships/diagramQuickStyle" Target="../diagrams/quickStyle13.xml"/><Relationship Id="rId7" Type="http://schemas.openxmlformats.org/officeDocument/2006/relationships/diagramColors" Target="../diagrams/colors10.xml"/><Relationship Id="rId12" Type="http://schemas.openxmlformats.org/officeDocument/2006/relationships/diagramColors" Target="../diagrams/colors11.xml"/><Relationship Id="rId17" Type="http://schemas.openxmlformats.org/officeDocument/2006/relationships/diagramColors" Target="../diagrams/colors12.xml"/><Relationship Id="rId2" Type="http://schemas.openxmlformats.org/officeDocument/2006/relationships/notesSlide" Target="../notesSlides/notesSlide10.xml"/><Relationship Id="rId16" Type="http://schemas.openxmlformats.org/officeDocument/2006/relationships/diagramQuickStyle" Target="../diagrams/quickStyle12.xml"/><Relationship Id="rId20" Type="http://schemas.openxmlformats.org/officeDocument/2006/relationships/diagramLayout" Target="../diagrams/layout13.xml"/><Relationship Id="rId1" Type="http://schemas.openxmlformats.org/officeDocument/2006/relationships/slideLayout" Target="../slideLayouts/slideLayout1.xml"/><Relationship Id="rId6" Type="http://schemas.openxmlformats.org/officeDocument/2006/relationships/diagramQuickStyle" Target="../diagrams/quickStyle10.xml"/><Relationship Id="rId11" Type="http://schemas.openxmlformats.org/officeDocument/2006/relationships/diagramQuickStyle" Target="../diagrams/quickStyle11.xml"/><Relationship Id="rId5" Type="http://schemas.openxmlformats.org/officeDocument/2006/relationships/diagramLayout" Target="../diagrams/layout10.xml"/><Relationship Id="rId15" Type="http://schemas.openxmlformats.org/officeDocument/2006/relationships/diagramLayout" Target="../diagrams/layout12.xml"/><Relationship Id="rId23" Type="http://schemas.microsoft.com/office/2007/relationships/diagramDrawing" Target="../diagrams/drawing13.xml"/><Relationship Id="rId10" Type="http://schemas.openxmlformats.org/officeDocument/2006/relationships/diagramLayout" Target="../diagrams/layout11.xml"/><Relationship Id="rId19" Type="http://schemas.openxmlformats.org/officeDocument/2006/relationships/diagramData" Target="../diagrams/data13.xml"/><Relationship Id="rId4" Type="http://schemas.openxmlformats.org/officeDocument/2006/relationships/diagramData" Target="../diagrams/data10.xml"/><Relationship Id="rId9" Type="http://schemas.openxmlformats.org/officeDocument/2006/relationships/diagramData" Target="../diagrams/data11.xml"/><Relationship Id="rId14" Type="http://schemas.openxmlformats.org/officeDocument/2006/relationships/diagramData" Target="../diagrams/data12.xml"/><Relationship Id="rId22" Type="http://schemas.openxmlformats.org/officeDocument/2006/relationships/diagramColors" Target="../diagrams/colors13.xml"/></Relationships>
</file>

<file path=ppt/slides/_rels/slide13.xml.rels><?xml version="1.0" encoding="UTF-8" standalone="yes"?>
<Relationships xmlns="http://schemas.openxmlformats.org/package/2006/relationships"><Relationship Id="rId2" Type="http://schemas.openxmlformats.org/officeDocument/2006/relationships/hyperlink" Target="https://youtu.be/M2QDfbI4ovg?t=242"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3" Type="http://schemas.openxmlformats.org/officeDocument/2006/relationships/hyperlink" Target="https://youtu.be/M2QDfbI4ovg?t=464" TargetMode="External"/><Relationship Id="rId2" Type="http://schemas.openxmlformats.org/officeDocument/2006/relationships/hyperlink" Target="https://youtu.be/M2QDfbI4ovg?t=149"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xGfLXDTzJck&amp;t=114s"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www.youtube.com/watch?v=f5S2dG3X4ns&amp;list=PLirHEbsroVMLXpD65XSTX7rKCgnM4ioMq" TargetMode="External"/><Relationship Id="rId5" Type="http://schemas.openxmlformats.org/officeDocument/2006/relationships/hyperlink" Target="https://www.youtube.com/watch?v=ypYmUgPRcGo" TargetMode="External"/><Relationship Id="rId4" Type="http://schemas.openxmlformats.org/officeDocument/2006/relationships/hyperlink" Target="https://www.youtube.com/watch?v=oQwRUaxK6UM"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youtu.be/M2QDfbI4ovg?t=887"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hyperlink" Target="https://youtu.be/M2QDfbI4ovg?t=1004"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xml"/><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18" Type="http://schemas.openxmlformats.org/officeDocument/2006/relationships/diagramData" Target="../diagrams/data8.xml"/><Relationship Id="rId3" Type="http://schemas.openxmlformats.org/officeDocument/2006/relationships/diagramData" Target="../diagrams/data5.xml"/><Relationship Id="rId21" Type="http://schemas.openxmlformats.org/officeDocument/2006/relationships/diagramColors" Target="../diagrams/colors8.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notesSlide" Target="../notesSlides/notesSlide4.xml"/><Relationship Id="rId16" Type="http://schemas.openxmlformats.org/officeDocument/2006/relationships/diagramColors" Target="../diagrams/colors7.xml"/><Relationship Id="rId20" Type="http://schemas.openxmlformats.org/officeDocument/2006/relationships/diagramQuickStyle" Target="../diagrams/quickStyle8.xml"/><Relationship Id="rId1" Type="http://schemas.openxmlformats.org/officeDocument/2006/relationships/slideLayout" Target="../slideLayouts/slideLayout1.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19" Type="http://schemas.openxmlformats.org/officeDocument/2006/relationships/diagramLayout" Target="../diagrams/layout8.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 Id="rId22" Type="http://schemas.microsoft.com/office/2007/relationships/diagramDrawing" Target="../diagrams/drawing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youtu.be/M2QDfbI4ovg?t=76"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youtu.be/M2QDfbI4ovg?t=95"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p:nvPr/>
        </p:nvSpPr>
        <p:spPr>
          <a:xfrm>
            <a:off x="150920" y="731162"/>
            <a:ext cx="11869445" cy="590927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8000"/>
              <a:buFont typeface="Source Sans Pro"/>
              <a:buNone/>
            </a:pPr>
            <a:r>
              <a:rPr lang="en-US" sz="8000" b="1" dirty="0" err="1">
                <a:solidFill>
                  <a:srgbClr val="18579B"/>
                </a:solidFill>
                <a:latin typeface="Source Sans Pro"/>
                <a:ea typeface="Source Sans Pro"/>
                <a:cs typeface="Source Sans Pro"/>
                <a:sym typeface="Source Sans Pro"/>
              </a:rPr>
              <a:t>Resumen</a:t>
            </a:r>
            <a:r>
              <a:rPr lang="en-US" sz="8000" b="1" dirty="0">
                <a:solidFill>
                  <a:srgbClr val="18579B"/>
                </a:solidFill>
                <a:latin typeface="Source Sans Pro"/>
                <a:ea typeface="Source Sans Pro"/>
                <a:cs typeface="Source Sans Pro"/>
                <a:sym typeface="Source Sans Pro"/>
              </a:rPr>
              <a:t> </a:t>
            </a:r>
            <a:r>
              <a:rPr lang="en-US" sz="8000" b="1" dirty="0" err="1">
                <a:solidFill>
                  <a:srgbClr val="18579B"/>
                </a:solidFill>
                <a:latin typeface="Source Sans Pro"/>
                <a:ea typeface="Source Sans Pro"/>
                <a:cs typeface="Source Sans Pro"/>
                <a:sym typeface="Source Sans Pro"/>
              </a:rPr>
              <a:t>Guía</a:t>
            </a:r>
            <a:r>
              <a:rPr lang="en-US" sz="8000" b="1" dirty="0">
                <a:solidFill>
                  <a:srgbClr val="18579B"/>
                </a:solidFill>
                <a:latin typeface="Source Sans Pro"/>
                <a:ea typeface="Source Sans Pro"/>
                <a:cs typeface="Source Sans Pro"/>
                <a:sym typeface="Source Sans Pro"/>
              </a:rPr>
              <a:t> de </a:t>
            </a:r>
            <a:r>
              <a:rPr lang="en-US" sz="8000" b="1" dirty="0" err="1">
                <a:solidFill>
                  <a:srgbClr val="18579B"/>
                </a:solidFill>
                <a:latin typeface="Source Sans Pro"/>
                <a:ea typeface="Source Sans Pro"/>
                <a:cs typeface="Source Sans Pro"/>
                <a:sym typeface="Source Sans Pro"/>
              </a:rPr>
              <a:t>Arbitraje</a:t>
            </a:r>
            <a:r>
              <a:rPr lang="en-US" sz="8000" b="1" i="0" u="none" strike="noStrike" cap="none" dirty="0">
                <a:solidFill>
                  <a:srgbClr val="18579B"/>
                </a:solidFill>
                <a:latin typeface="Source Sans Pro"/>
                <a:ea typeface="Source Sans Pro"/>
                <a:cs typeface="Source Sans Pro"/>
                <a:sym typeface="Source Sans Pro"/>
              </a:rPr>
              <a:t> Pickleball</a:t>
            </a:r>
            <a:endParaRPr dirty="0"/>
          </a:p>
          <a:p>
            <a:pPr marL="0" marR="0" lvl="0" indent="0" algn="ctr" rtl="0">
              <a:lnSpc>
                <a:spcPct val="100000"/>
              </a:lnSpc>
              <a:spcBef>
                <a:spcPts val="0"/>
              </a:spcBef>
              <a:spcAft>
                <a:spcPts val="0"/>
              </a:spcAft>
              <a:buClr>
                <a:srgbClr val="18579B"/>
              </a:buClr>
              <a:buSzPts val="8000"/>
              <a:buFont typeface="Source Sans Pro"/>
              <a:buNone/>
            </a:pPr>
            <a:r>
              <a:rPr lang="en-US" sz="8000" b="1" i="0" u="none" strike="noStrike" cap="none" dirty="0">
                <a:solidFill>
                  <a:srgbClr val="18579B"/>
                </a:solidFill>
                <a:latin typeface="Source Sans Pro"/>
                <a:ea typeface="Source Sans Pro"/>
                <a:cs typeface="Source Sans Pro"/>
                <a:sym typeface="Source Sans Pro"/>
              </a:rPr>
              <a:t>2024</a:t>
            </a:r>
          </a:p>
          <a:p>
            <a:pPr marL="0" marR="0" lvl="0" indent="0" algn="ctr" rtl="0">
              <a:lnSpc>
                <a:spcPct val="100000"/>
              </a:lnSpc>
              <a:spcBef>
                <a:spcPts val="0"/>
              </a:spcBef>
              <a:spcAft>
                <a:spcPts val="0"/>
              </a:spcAft>
              <a:buClr>
                <a:srgbClr val="18579B"/>
              </a:buClr>
              <a:buSzPts val="8000"/>
              <a:buFont typeface="Source Sans Pro"/>
              <a:buNone/>
            </a:pPr>
            <a:endParaRPr lang="en-US" sz="8000" b="1" dirty="0">
              <a:solidFill>
                <a:srgbClr val="18579B"/>
              </a:solidFill>
              <a:latin typeface="Source Sans Pro"/>
              <a:ea typeface="Source Sans Pro"/>
              <a:sym typeface="Source Sans Pro"/>
            </a:endParaRPr>
          </a:p>
          <a:p>
            <a:pPr marL="0" marR="0" lvl="0" indent="0" algn="ctr" rtl="0">
              <a:lnSpc>
                <a:spcPct val="100000"/>
              </a:lnSpc>
              <a:spcBef>
                <a:spcPts val="0"/>
              </a:spcBef>
              <a:spcAft>
                <a:spcPts val="0"/>
              </a:spcAft>
              <a:buClr>
                <a:srgbClr val="18579B"/>
              </a:buClr>
              <a:buSzPts val="8000"/>
              <a:buFont typeface="Source Sans Pro"/>
              <a:buNone/>
            </a:pPr>
            <a:r>
              <a:rPr lang="en-US" sz="4000" b="1" dirty="0">
                <a:solidFill>
                  <a:srgbClr val="18579B"/>
                </a:solidFill>
                <a:latin typeface="Source Sans Pro"/>
                <a:ea typeface="Source Sans Pro"/>
                <a:sym typeface="Source Sans Pro"/>
              </a:rPr>
              <a:t>PARA WEBINAR</a:t>
            </a:r>
            <a:endParaRPr sz="4000" dirty="0"/>
          </a:p>
          <a:p>
            <a:pPr marL="0" marR="0" lvl="0" indent="0" algn="ctr" rtl="0">
              <a:lnSpc>
                <a:spcPct val="100000"/>
              </a:lnSpc>
              <a:spcBef>
                <a:spcPts val="0"/>
              </a:spcBef>
              <a:spcAft>
                <a:spcPts val="0"/>
              </a:spcAft>
              <a:buClr>
                <a:srgbClr val="FF0000"/>
              </a:buClr>
              <a:buSzPts val="8000"/>
              <a:buFont typeface="Source Sans Pro"/>
              <a:buNone/>
            </a:pPr>
            <a:endParaRPr sz="1800" b="0" i="0" u="none" strike="noStrike" cap="none" dirty="0">
              <a:solidFill>
                <a:srgbClr val="FF0000"/>
              </a:solidFill>
              <a:latin typeface="Source Sans Pro"/>
              <a:ea typeface="Source Sans Pro"/>
              <a:cs typeface="Source Sans Pro"/>
              <a:sym typeface="Source Sans Pro"/>
            </a:endParaRPr>
          </a:p>
        </p:txBody>
      </p:sp>
      <p:sp>
        <p:nvSpPr>
          <p:cNvPr id="66" name="Google Shape;66;p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a:t>
            </a:f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3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a:t>
            </a:fld>
            <a:endParaRPr/>
          </a:p>
        </p:txBody>
      </p:sp>
      <p:graphicFrame>
        <p:nvGraphicFramePr>
          <p:cNvPr id="2" name="Diagrama 1"/>
          <p:cNvGraphicFramePr/>
          <p:nvPr>
            <p:extLst>
              <p:ext uri="{D42A27DB-BD31-4B8C-83A1-F6EECF244321}">
                <p14:modId xmlns:p14="http://schemas.microsoft.com/office/powerpoint/2010/main" val="2857699042"/>
              </p:ext>
            </p:extLst>
          </p:nvPr>
        </p:nvGraphicFramePr>
        <p:xfrm>
          <a:off x="0" y="98626"/>
          <a:ext cx="9962156" cy="5840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uadroTexto 3"/>
          <p:cNvSpPr txBox="1"/>
          <p:nvPr/>
        </p:nvSpPr>
        <p:spPr>
          <a:xfrm>
            <a:off x="138022" y="656373"/>
            <a:ext cx="4132053" cy="1384995"/>
          </a:xfrm>
          <a:prstGeom prst="rect">
            <a:avLst/>
          </a:prstGeom>
          <a:noFill/>
        </p:spPr>
        <p:txBody>
          <a:bodyPr wrap="square" rtlCol="0">
            <a:spAutoFit/>
          </a:bodyPr>
          <a:lstStyle/>
          <a:p>
            <a:pPr marL="285750" lvl="0" indent="-285750">
              <a:buFont typeface="Arial" panose="020B0604020202020204" pitchFamily="34" charset="0"/>
              <a:buChar char="•"/>
            </a:pPr>
            <a:r>
              <a:rPr lang="es-ES" i="1" dirty="0"/>
              <a:t>Revisa tu hoja de anotación para ver si hay algún conflicto entre jugadores.</a:t>
            </a:r>
          </a:p>
          <a:p>
            <a:pPr marL="285750" lvl="0" indent="-285750">
              <a:buFont typeface="Arial" panose="020B0604020202020204" pitchFamily="34" charset="0"/>
              <a:buChar char="•"/>
            </a:pPr>
            <a:r>
              <a:rPr lang="es-ES" i="1" dirty="0"/>
              <a:t>¿Hay un número en la parte posterior?</a:t>
            </a:r>
          </a:p>
          <a:p>
            <a:pPr marL="285750" lvl="0" indent="-285750">
              <a:buFont typeface="Arial" panose="020B0604020202020204" pitchFamily="34" charset="0"/>
              <a:buChar char="•"/>
            </a:pPr>
            <a:r>
              <a:rPr lang="es-ES" i="1" dirty="0"/>
              <a:t>NO TE ADORNES: ¡cada palabra que agregues le quita segundos al calentamiento del jugador!</a:t>
            </a:r>
            <a:endParaRPr lang="es-ES" dirty="0"/>
          </a:p>
        </p:txBody>
      </p:sp>
      <p:sp>
        <p:nvSpPr>
          <p:cNvPr id="8" name="Sorteo"/>
          <p:cNvSpPr txBox="1"/>
          <p:nvPr/>
        </p:nvSpPr>
        <p:spPr>
          <a:xfrm>
            <a:off x="138022" y="2067814"/>
            <a:ext cx="4702564" cy="3970318"/>
          </a:xfrm>
          <a:prstGeom prst="rect">
            <a:avLst/>
          </a:prstGeom>
          <a:solidFill>
            <a:schemeClr val="tx2">
              <a:lumMod val="40000"/>
              <a:lumOff val="60000"/>
            </a:schemeClr>
          </a:solidFill>
        </p:spPr>
        <p:txBody>
          <a:bodyPr wrap="square" rtlCol="0">
            <a:spAutoFit/>
          </a:bodyPr>
          <a:lstStyle/>
          <a:p>
            <a:pPr marL="285750" lvl="0" indent="-285750">
              <a:buFont typeface="Arial" panose="020B0604020202020204" pitchFamily="34" charset="0"/>
              <a:buChar char="•"/>
            </a:pPr>
            <a:r>
              <a:rPr lang="es-ES" i="1" dirty="0" smtClean="0"/>
              <a:t>(A – Apelaciones) Cuestiones de derecho no de hecho</a:t>
            </a:r>
          </a:p>
          <a:p>
            <a:pPr marL="285750" lvl="0" indent="-285750">
              <a:buFont typeface="Arial" panose="020B0604020202020204" pitchFamily="34" charset="0"/>
              <a:buChar char="•"/>
            </a:pPr>
            <a:endParaRPr lang="es-ES" i="1" dirty="0"/>
          </a:p>
          <a:p>
            <a:pPr marL="285750" lvl="0" indent="-285750">
              <a:buFont typeface="Arial" panose="020B0604020202020204" pitchFamily="34" charset="0"/>
              <a:buChar char="•"/>
            </a:pPr>
            <a:endParaRPr lang="es-ES" i="1" dirty="0" smtClean="0"/>
          </a:p>
          <a:p>
            <a:pPr marL="285750" lvl="0" indent="-285750">
              <a:buFont typeface="Arial" panose="020B0604020202020204" pitchFamily="34" charset="0"/>
              <a:buChar char="•"/>
            </a:pPr>
            <a:endParaRPr lang="es-ES" i="1" dirty="0"/>
          </a:p>
          <a:p>
            <a:pPr marL="285750" lvl="0" indent="-285750">
              <a:buFont typeface="Arial" panose="020B0604020202020204" pitchFamily="34" charset="0"/>
              <a:buChar char="•"/>
            </a:pPr>
            <a:endParaRPr lang="es-ES" i="1" dirty="0" smtClean="0"/>
          </a:p>
          <a:p>
            <a:pPr marL="285750" lvl="0" indent="-285750">
              <a:buFont typeface="Arial" panose="020B0604020202020204" pitchFamily="34" charset="0"/>
              <a:buChar char="•"/>
            </a:pPr>
            <a:r>
              <a:rPr lang="es-ES" i="1" dirty="0" smtClean="0"/>
              <a:t>(S – Sorteo) A </a:t>
            </a:r>
            <a:r>
              <a:rPr lang="es-ES" i="1" dirty="0"/>
              <a:t>cualquier jugador: "Por favor, elige un número, 1 o 2". (MUESTRA el número a TODOS los jugadores).</a:t>
            </a:r>
          </a:p>
          <a:p>
            <a:pPr marL="285750" lvl="0" indent="-285750">
              <a:buFont typeface="Arial" panose="020B0604020202020204" pitchFamily="34" charset="0"/>
              <a:buChar char="•"/>
            </a:pPr>
            <a:r>
              <a:rPr lang="es-ES" i="1" dirty="0"/>
              <a:t>Al equipo/jugador ganador: "¿Le gustaría servir, recibir, elegir campo o diferir?" (REGISTRAR lo seleccionado)</a:t>
            </a:r>
          </a:p>
          <a:p>
            <a:pPr marL="285750" lvl="3" indent="-285750">
              <a:buFont typeface="Arial" panose="020B0604020202020204" pitchFamily="34" charset="0"/>
              <a:buChar char="•"/>
            </a:pPr>
            <a:r>
              <a:rPr lang="es-ES" i="1" dirty="0"/>
              <a:t>Si se elige servir/recibir, pídale al equipo contrario que elija campo.</a:t>
            </a:r>
          </a:p>
          <a:p>
            <a:pPr marL="285750" lvl="0" indent="-285750">
              <a:buFont typeface="Arial" panose="020B0604020202020204" pitchFamily="34" charset="0"/>
              <a:buChar char="•"/>
            </a:pPr>
            <a:r>
              <a:rPr lang="es-ES" i="1" dirty="0"/>
              <a:t>Si se elige el campo, pida al equipo restante que elija servir o recibir.</a:t>
            </a:r>
          </a:p>
          <a:p>
            <a:pPr marL="285750" lvl="0" indent="-285750">
              <a:buFont typeface="Arial" panose="020B0604020202020204" pitchFamily="34" charset="0"/>
              <a:buChar char="•"/>
            </a:pPr>
            <a:r>
              <a:rPr lang="es-ES" i="1" dirty="0"/>
              <a:t>"¿Hay alguna pregunta? Quedan _____ minutos para el calentamiento</a:t>
            </a:r>
            <a:r>
              <a:rPr lang="es-ES" i="1" dirty="0" smtClean="0"/>
              <a:t>". </a:t>
            </a:r>
            <a:endParaRPr lang="es-ES" i="1" dirty="0"/>
          </a:p>
        </p:txBody>
      </p:sp>
      <p:sp>
        <p:nvSpPr>
          <p:cNvPr id="9" name="Consejos"/>
          <p:cNvSpPr txBox="1"/>
          <p:nvPr/>
        </p:nvSpPr>
        <p:spPr>
          <a:xfrm>
            <a:off x="222326" y="4730285"/>
            <a:ext cx="9886684" cy="2031325"/>
          </a:xfrm>
          <a:prstGeom prst="rect">
            <a:avLst/>
          </a:prstGeom>
          <a:solidFill>
            <a:schemeClr val="accent1">
              <a:lumMod val="40000"/>
              <a:lumOff val="60000"/>
            </a:schemeClr>
          </a:solidFill>
        </p:spPr>
        <p:txBody>
          <a:bodyPr wrap="square" rtlCol="0">
            <a:spAutoFit/>
          </a:bodyPr>
          <a:lstStyle/>
          <a:p>
            <a:pPr lvl="0"/>
            <a:r>
              <a:rPr lang="es-ES" i="1" dirty="0"/>
              <a:t>Consejos:</a:t>
            </a:r>
          </a:p>
          <a:p>
            <a:pPr marL="285750" lvl="0" indent="-285750">
              <a:buFont typeface="Arial" panose="020B0604020202020204" pitchFamily="34" charset="0"/>
              <a:buChar char="•"/>
            </a:pPr>
            <a:r>
              <a:rPr lang="es-ES" i="1" dirty="0"/>
              <a:t>Utilice el tiempo restante para verificar la seguridad del sistema de red / pista, oriente su hoja de puntuación, anotar características de los jugadores, etc.</a:t>
            </a:r>
          </a:p>
          <a:p>
            <a:pPr marL="285750" lvl="0" indent="-285750">
              <a:buFont typeface="Arial" panose="020B0604020202020204" pitchFamily="34" charset="0"/>
              <a:buChar char="•"/>
            </a:pPr>
            <a:r>
              <a:rPr lang="es-ES" i="1" dirty="0"/>
              <a:t>Avisar con 1 minuto de antelación; al final del calentamiento, pedir las pelotas y dirigir a los jugadores a sus respectivos campos. Pida al equipo al saque que seleccione la pelota de juego Anuncie "15 segundos" solo si los jugadores NO se están moviendo a su posición. Confirme a los jugadores por APELLIDOS y campo. —Al servicio Smith y Jones a mi derecha, al resto ...</a:t>
            </a:r>
          </a:p>
          <a:p>
            <a:pPr marL="285750" lvl="0" indent="-285750">
              <a:buFont typeface="Arial" panose="020B0604020202020204" pitchFamily="34" charset="0"/>
              <a:buChar char="•"/>
            </a:pPr>
            <a:r>
              <a:rPr lang="es-ES" i="1" dirty="0"/>
              <a:t>COMIENZO DEL PARTIDO: (¿Están los jugadores en las posiciones correctas?)</a:t>
            </a:r>
          </a:p>
          <a:p>
            <a:pPr lvl="0"/>
            <a:r>
              <a:rPr lang="es-ES" i="1" dirty="0"/>
              <a:t>	"Juego #     /     "Tiempo“   /     "0-0-2 (o 0-0 en individuales)."</a:t>
            </a:r>
            <a:endParaRPr lang="es-ES" dirty="0"/>
          </a:p>
        </p:txBody>
      </p:sp>
      <p:sp>
        <p:nvSpPr>
          <p:cNvPr id="7" name="Presentación"/>
          <p:cNvSpPr txBox="1"/>
          <p:nvPr/>
        </p:nvSpPr>
        <p:spPr>
          <a:xfrm>
            <a:off x="5633661" y="656373"/>
            <a:ext cx="6420317" cy="3970318"/>
          </a:xfrm>
          <a:prstGeom prst="rect">
            <a:avLst/>
          </a:prstGeom>
          <a:noFill/>
          <a:ln>
            <a:solidFill>
              <a:schemeClr val="accent1"/>
            </a:solidFill>
          </a:ln>
          <a:effectLst>
            <a:innerShdw blurRad="63500" dist="50800" dir="18900000">
              <a:prstClr val="black">
                <a:alpha val="50000"/>
              </a:prstClr>
            </a:innerShdw>
          </a:effectLst>
        </p:spPr>
        <p:txBody>
          <a:bodyPr wrap="square" rtlCol="0">
            <a:spAutoFit/>
          </a:bodyPr>
          <a:lstStyle/>
          <a:p>
            <a:pPr marL="285750" lvl="0" indent="-285750">
              <a:buFont typeface="Arial" panose="020B0604020202020204" pitchFamily="34" charset="0"/>
              <a:buChar char="•"/>
            </a:pPr>
            <a:r>
              <a:rPr lang="es-ES" i="1" dirty="0" smtClean="0"/>
              <a:t>(I – </a:t>
            </a:r>
            <a:r>
              <a:rPr lang="es-ES" i="1" dirty="0" err="1" smtClean="0"/>
              <a:t>Introducti</a:t>
            </a:r>
            <a:r>
              <a:rPr lang="es-ES" i="1" dirty="0" err="1" smtClean="0"/>
              <a:t>on</a:t>
            </a:r>
            <a:r>
              <a:rPr lang="es-ES" i="1" dirty="0" smtClean="0"/>
              <a:t>)"Hola</a:t>
            </a:r>
            <a:r>
              <a:rPr lang="es-ES" i="1" dirty="0"/>
              <a:t>, mi nombre es </a:t>
            </a:r>
            <a:r>
              <a:rPr lang="es-ES" i="1" u="sng" dirty="0"/>
              <a:t>XXXXXX</a:t>
            </a:r>
            <a:r>
              <a:rPr lang="es-ES" i="1" dirty="0"/>
              <a:t>".</a:t>
            </a:r>
          </a:p>
          <a:p>
            <a:pPr marL="285750" lvl="0" indent="-285750">
              <a:buFont typeface="Arial" panose="020B0604020202020204" pitchFamily="34" charset="0"/>
              <a:buChar char="•"/>
            </a:pPr>
            <a:r>
              <a:rPr lang="es-ES" i="1" dirty="0"/>
              <a:t>"¿Quiénes son mis equipos?" Confirme/identifique a los equipos con los nombres </a:t>
            </a:r>
            <a:r>
              <a:rPr lang="es-ES" i="1" u="sng" dirty="0"/>
              <a:t>impresos</a:t>
            </a:r>
            <a:r>
              <a:rPr lang="es-ES" i="1" dirty="0"/>
              <a:t> en la hoja de puntuación.</a:t>
            </a:r>
          </a:p>
          <a:p>
            <a:pPr marL="285750" lvl="0" indent="-285750">
              <a:buFont typeface="Arial" panose="020B0604020202020204" pitchFamily="34" charset="0"/>
              <a:buChar char="•"/>
            </a:pPr>
            <a:r>
              <a:rPr lang="es-ES" i="1" dirty="0"/>
              <a:t>"¿Quién será su servidor inicial?" </a:t>
            </a:r>
            <a:r>
              <a:rPr lang="es-ES" i="1" dirty="0" smtClean="0"/>
              <a:t>(</a:t>
            </a:r>
            <a:r>
              <a:rPr lang="es-ES" i="1" dirty="0" smtClean="0"/>
              <a:t>anotar y dar </a:t>
            </a:r>
            <a:r>
              <a:rPr lang="es-ES" i="1" dirty="0" smtClean="0"/>
              <a:t>pulseras)</a:t>
            </a:r>
          </a:p>
          <a:p>
            <a:pPr marL="285750" lvl="0" indent="-285750">
              <a:buFont typeface="Arial" panose="020B0604020202020204" pitchFamily="34" charset="0"/>
              <a:buChar char="•"/>
            </a:pPr>
            <a:r>
              <a:rPr lang="es-ES" i="1" dirty="0" smtClean="0"/>
              <a:t>(M – Match </a:t>
            </a:r>
            <a:r>
              <a:rPr lang="es-ES" i="1" dirty="0" err="1" smtClean="0"/>
              <a:t>Format</a:t>
            </a:r>
            <a:r>
              <a:rPr lang="es-ES" i="1" dirty="0" smtClean="0"/>
              <a:t>) "Este </a:t>
            </a:r>
            <a:r>
              <a:rPr lang="es-ES" i="1" dirty="0"/>
              <a:t>partido es (2/3 juegos o 1 juego al 21/15), ganando por 2".</a:t>
            </a:r>
          </a:p>
          <a:p>
            <a:pPr marL="285750" lvl="0" indent="-285750">
              <a:buFont typeface="Arial" panose="020B0604020202020204" pitchFamily="34" charset="0"/>
              <a:buChar char="•"/>
            </a:pPr>
            <a:r>
              <a:rPr lang="es-ES" i="1" dirty="0" smtClean="0"/>
              <a:t>(P – </a:t>
            </a:r>
            <a:r>
              <a:rPr lang="es-ES" i="1" dirty="0" err="1" smtClean="0"/>
              <a:t>Paddels</a:t>
            </a:r>
            <a:r>
              <a:rPr lang="es-ES" i="1" dirty="0" smtClean="0"/>
              <a:t>) "¿</a:t>
            </a:r>
            <a:r>
              <a:rPr lang="es-ES" i="1" dirty="0"/>
              <a:t>Puedo ver sus palas? (Usar 2 manos para palpar y verificar AMBOS LADOS). "¿Ha verificado que su pala está en la lista de palas aprobadas por USA Pickleball?" </a:t>
            </a:r>
            <a:r>
              <a:rPr lang="es-ES" i="1" dirty="0" smtClean="0"/>
              <a:t>(llevar </a:t>
            </a:r>
            <a:r>
              <a:rPr lang="es-ES" i="1" dirty="0"/>
              <a:t>la lista de palas </a:t>
            </a:r>
            <a:r>
              <a:rPr lang="es-ES" i="1" dirty="0" smtClean="0"/>
              <a:t>aprobadas).</a:t>
            </a:r>
            <a:endParaRPr lang="es-ES" i="1" dirty="0"/>
          </a:p>
          <a:p>
            <a:pPr marL="285750" lvl="0" indent="-285750">
              <a:buFont typeface="Arial" panose="020B0604020202020204" pitchFamily="34" charset="0"/>
              <a:buChar char="•"/>
            </a:pPr>
            <a:r>
              <a:rPr lang="es-ES" i="1" dirty="0" smtClean="0"/>
              <a:t>(A – Avisos y advertencias) "Cantaré </a:t>
            </a:r>
            <a:r>
              <a:rPr lang="es-ES" i="1" dirty="0"/>
              <a:t>saques cortos, faltas de servicio y faltas en la zona de no volea</a:t>
            </a:r>
            <a:r>
              <a:rPr lang="es-ES" i="1" dirty="0" smtClean="0"/>
              <a:t>". Informar </a:t>
            </a:r>
            <a:r>
              <a:rPr lang="es-ES" i="1" dirty="0"/>
              <a:t>a los </a:t>
            </a:r>
            <a:r>
              <a:rPr lang="es-ES" i="1" dirty="0" smtClean="0"/>
              <a:t>jugadores sobre </a:t>
            </a:r>
            <a:r>
              <a:rPr lang="es-ES" i="1" dirty="0"/>
              <a:t>anomalías en la pista, condiciones no estándar, modificaciones de reglas aprobadas.</a:t>
            </a:r>
          </a:p>
          <a:p>
            <a:pPr marL="285750" lvl="0" indent="-285750">
              <a:buFont typeface="Arial" panose="020B0604020202020204" pitchFamily="34" charset="0"/>
              <a:buChar char="•"/>
            </a:pPr>
            <a:r>
              <a:rPr lang="es-ES" i="1" dirty="0" smtClean="0"/>
              <a:t>(L – </a:t>
            </a:r>
            <a:r>
              <a:rPr lang="es-ES" i="1" dirty="0" err="1" smtClean="0"/>
              <a:t>Lines</a:t>
            </a:r>
            <a:r>
              <a:rPr lang="es-ES" i="1" dirty="0" smtClean="0"/>
              <a:t>) "Ustedes </a:t>
            </a:r>
            <a:r>
              <a:rPr lang="es-ES" i="1" dirty="0"/>
              <a:t>son responsable de todas las demás líneas, incluida la línea central en el servicio. Por favor, hagan sus cantos “out” INMEDIATAMENTE y EN VOZ ALTA. Pueden apelar cualquier canto. SI he visto claramente el bote de la pelota, tomaré una decisión, de lo contrario, por regla, la decisión en la pista se mantiene. Si no se canta, por regla la pelota es dentro</a:t>
            </a:r>
            <a:r>
              <a:rPr lang="es-ES" i="1" dirty="0" smtClean="0"/>
              <a:t>". </a:t>
            </a:r>
            <a:r>
              <a:rPr lang="es-ES" i="1" dirty="0"/>
              <a:t> </a:t>
            </a:r>
            <a:endParaRPr lang="es-ES" i="1" dirty="0"/>
          </a:p>
        </p:txBody>
      </p:sp>
    </p:spTree>
    <p:extLst>
      <p:ext uri="{BB962C8B-B14F-4D97-AF65-F5344CB8AC3E}">
        <p14:creationId xmlns:p14="http://schemas.microsoft.com/office/powerpoint/2010/main" val="19650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6" name="Rectángulo 5"/>
          <p:cNvSpPr/>
          <p:nvPr/>
        </p:nvSpPr>
        <p:spPr>
          <a:xfrm>
            <a:off x="2708694" y="3275112"/>
            <a:ext cx="6478438" cy="646331"/>
          </a:xfrm>
          <a:prstGeom prst="rect">
            <a:avLst/>
          </a:prstGeom>
        </p:spPr>
        <p:txBody>
          <a:bodyPr wrap="square">
            <a:spAutoFit/>
          </a:bodyPr>
          <a:lstStyle/>
          <a:p>
            <a:r>
              <a:rPr lang="es-ES" sz="1800" dirty="0">
                <a:hlinkClick r:id="rId2"/>
              </a:rPr>
              <a:t>https://</a:t>
            </a:r>
            <a:r>
              <a:rPr lang="es-ES" sz="1800" dirty="0" smtClean="0">
                <a:hlinkClick r:id="rId2"/>
              </a:rPr>
              <a:t>youtu.be/M2QDfbI4ovg?t=270</a:t>
            </a:r>
            <a:endParaRPr lang="es-ES" sz="1800" dirty="0" smtClean="0"/>
          </a:p>
          <a:p>
            <a:r>
              <a:rPr lang="es-ES" sz="1800" dirty="0" smtClean="0"/>
              <a:t>(sólo hasta el comienzo del Cap. 6 - minuto 7:44)</a:t>
            </a:r>
            <a:endParaRPr lang="es-ES" sz="1800" dirty="0"/>
          </a:p>
        </p:txBody>
      </p:sp>
      <p:sp>
        <p:nvSpPr>
          <p:cNvPr id="7" name="Google Shape;146;p14"/>
          <p:cNvSpPr txBox="1">
            <a:spLocks/>
          </p:cNvSpPr>
          <p:nvPr/>
        </p:nvSpPr>
        <p:spPr>
          <a:xfrm>
            <a:off x="388775" y="186331"/>
            <a:ext cx="8884621" cy="1651095"/>
          </a:xfrm>
          <a:prstGeom prst="rect">
            <a:avLst/>
          </a:prstGeom>
          <a:noFill/>
          <a:ln>
            <a:noFill/>
          </a:ln>
        </p:spPr>
        <p:txBody>
          <a:bodyPr spcFirstLastPara="1" wrap="square" lIns="45700" tIns="45700" rIns="45700"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18579B"/>
              </a:buClr>
              <a:buSzPts val="4800"/>
            </a:pPr>
            <a:r>
              <a:rPr lang="en-US" sz="3600" b="1" i="1" dirty="0" err="1" smtClean="0">
                <a:solidFill>
                  <a:srgbClr val="18579B"/>
                </a:solidFill>
              </a:rPr>
              <a:t>Procedimientos</a:t>
            </a:r>
            <a:r>
              <a:rPr lang="en-US" sz="3600" b="1" i="1" dirty="0" smtClean="0">
                <a:solidFill>
                  <a:srgbClr val="18579B"/>
                </a:solidFill>
              </a:rPr>
              <a:t> </a:t>
            </a:r>
            <a:r>
              <a:rPr lang="en-US" sz="3600" b="1" i="1" dirty="0" err="1" smtClean="0">
                <a:solidFill>
                  <a:srgbClr val="18579B"/>
                </a:solidFill>
              </a:rPr>
              <a:t>Básicos</a:t>
            </a:r>
            <a:r>
              <a:rPr lang="en-US" sz="3600" b="1" i="1" dirty="0" smtClean="0">
                <a:solidFill>
                  <a:srgbClr val="18579B"/>
                </a:solidFill>
              </a:rPr>
              <a:t> – Video Cap. 5</a:t>
            </a:r>
          </a:p>
          <a:p>
            <a:pPr>
              <a:buClr>
                <a:srgbClr val="18579B"/>
              </a:buClr>
              <a:buSzPts val="4800"/>
            </a:pPr>
            <a:endParaRPr lang="en-US" sz="3600" dirty="0"/>
          </a:p>
        </p:txBody>
      </p:sp>
    </p:spTree>
    <p:extLst>
      <p:ext uri="{BB962C8B-B14F-4D97-AF65-F5344CB8AC3E}">
        <p14:creationId xmlns:p14="http://schemas.microsoft.com/office/powerpoint/2010/main" val="2508471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5"/>
          <p:cNvSpPr txBox="1">
            <a:spLocks noGrp="1"/>
          </p:cNvSpPr>
          <p:nvPr>
            <p:ph type="body" idx="1"/>
          </p:nvPr>
        </p:nvSpPr>
        <p:spPr>
          <a:xfrm>
            <a:off x="510134" y="127941"/>
            <a:ext cx="11242766" cy="906722"/>
          </a:xfrm>
          <a:prstGeom prst="rect">
            <a:avLst/>
          </a:prstGeom>
          <a:noFill/>
          <a:ln>
            <a:noFill/>
          </a:ln>
        </p:spPr>
        <p:txBody>
          <a:bodyPr spcFirstLastPara="1" wrap="square" lIns="45700" tIns="45700" rIns="45700" bIns="45700" anchor="t" anchorCtr="0">
            <a:normAutofit/>
          </a:bodyPr>
          <a:lstStyle/>
          <a:p>
            <a:pPr marL="0" lvl="0" indent="0" algn="ctr">
              <a:spcBef>
                <a:spcPts val="0"/>
              </a:spcBef>
              <a:buSzPts val="4800"/>
            </a:pPr>
            <a:r>
              <a:rPr lang="es-ES" sz="4400" b="1" i="1" dirty="0">
                <a:solidFill>
                  <a:srgbClr val="18579B"/>
                </a:solidFill>
              </a:rPr>
              <a:t>Sec. 4.- Preparación de la hoja de puntuación</a:t>
            </a:r>
            <a:endParaRPr sz="4400" i="1" dirty="0">
              <a:latin typeface="Calibri"/>
              <a:ea typeface="Calibri"/>
              <a:cs typeface="Calibri"/>
              <a:sym typeface="Calibri"/>
            </a:endParaRPr>
          </a:p>
        </p:txBody>
      </p:sp>
      <p:pic>
        <p:nvPicPr>
          <p:cNvPr id="375" name="Google Shape;375;p45"/>
          <p:cNvPicPr preferRelativeResize="0"/>
          <p:nvPr/>
        </p:nvPicPr>
        <p:blipFill rotWithShape="1">
          <a:blip r:embed="rId3">
            <a:alphaModFix/>
          </a:blip>
          <a:srcRect/>
          <a:stretch/>
        </p:blipFill>
        <p:spPr>
          <a:xfrm>
            <a:off x="1529697" y="1051133"/>
            <a:ext cx="9414867" cy="5768647"/>
          </a:xfrm>
          <a:prstGeom prst="rect">
            <a:avLst/>
          </a:prstGeom>
          <a:noFill/>
          <a:ln>
            <a:noFill/>
          </a:ln>
        </p:spPr>
      </p:pic>
      <p:sp>
        <p:nvSpPr>
          <p:cNvPr id="376" name="Google Shape;376;p4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defTabSz="914400" rtl="0" eaLnBrk="1" fontAlgn="auto" latinLnBrk="0" hangingPunct="1">
              <a:lnSpc>
                <a:spcPct val="100000"/>
              </a:lnSpc>
              <a:spcBef>
                <a:spcPts val="0"/>
              </a:spcBef>
              <a:spcAft>
                <a:spcPts val="0"/>
              </a:spcAft>
              <a:buClr>
                <a:srgbClr val="FFFFFF"/>
              </a:buClr>
              <a:buSzPts val="3600"/>
              <a:buFont typeface="Source Sans Pro"/>
              <a:buNone/>
              <a:tabLst/>
              <a:defRPr/>
            </a:pPr>
            <a:fld id="{00000000-1234-1234-1234-123412341234}" type="slidenum">
              <a:rPr kumimoji="0" lang="en-US" sz="3600" b="0" i="0" u="none" strike="noStrike" kern="0" cap="none" spc="0" normalizeH="0" baseline="0" noProof="0">
                <a:ln>
                  <a:noFill/>
                </a:ln>
                <a:solidFill>
                  <a:srgbClr val="FFFFFF"/>
                </a:solidFill>
                <a:effectLst/>
                <a:uLnTx/>
                <a:uFillTx/>
                <a:latin typeface="Source Sans Pro"/>
                <a:sym typeface="Source Sans Pro"/>
              </a:rPr>
              <a:pPr marL="0" marR="0" lvl="0" indent="0" algn="r" defTabSz="914400" rtl="0" eaLnBrk="1" fontAlgn="auto" latinLnBrk="0" hangingPunct="1">
                <a:lnSpc>
                  <a:spcPct val="100000"/>
                </a:lnSpc>
                <a:spcBef>
                  <a:spcPts val="0"/>
                </a:spcBef>
                <a:spcAft>
                  <a:spcPts val="0"/>
                </a:spcAft>
                <a:buClr>
                  <a:srgbClr val="FFFFFF"/>
                </a:buClr>
                <a:buSzPts val="3600"/>
                <a:buFont typeface="Source Sans Pro"/>
                <a:buNone/>
                <a:tabLst/>
                <a:defRPr/>
              </a:pPr>
              <a:t>12</a:t>
            </a:fld>
            <a:endParaRPr kumimoji="0" sz="3600" b="0" i="0" u="none" strike="noStrike" kern="0" cap="none" spc="0" normalizeH="0" baseline="0" noProof="0">
              <a:ln>
                <a:noFill/>
              </a:ln>
              <a:solidFill>
                <a:srgbClr val="FFFFFF"/>
              </a:solidFill>
              <a:effectLst/>
              <a:uLnTx/>
              <a:uFillTx/>
              <a:latin typeface="Source Sans Pro"/>
              <a:sym typeface="Source Sans Pro"/>
            </a:endParaRPr>
          </a:p>
        </p:txBody>
      </p:sp>
      <p:graphicFrame>
        <p:nvGraphicFramePr>
          <p:cNvPr id="5" name="Diagrama 4"/>
          <p:cNvGraphicFramePr/>
          <p:nvPr/>
        </p:nvGraphicFramePr>
        <p:xfrm>
          <a:off x="10198343" y="1751162"/>
          <a:ext cx="1836113" cy="10842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2" name="Conector recto de flecha 11"/>
          <p:cNvCxnSpPr>
            <a:stCxn id="5" idx="1"/>
          </p:cNvCxnSpPr>
          <p:nvPr/>
        </p:nvCxnSpPr>
        <p:spPr>
          <a:xfrm flipH="1">
            <a:off x="6637468" y="2293303"/>
            <a:ext cx="3560875" cy="302097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1908507" y="2583180"/>
            <a:ext cx="760052" cy="144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3" name="Rectángulo 22"/>
          <p:cNvSpPr/>
          <p:nvPr/>
        </p:nvSpPr>
        <p:spPr>
          <a:xfrm>
            <a:off x="1920515" y="3033134"/>
            <a:ext cx="760052" cy="144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4" name="Rectángulo 23"/>
          <p:cNvSpPr/>
          <p:nvPr/>
        </p:nvSpPr>
        <p:spPr>
          <a:xfrm>
            <a:off x="1942138" y="3082801"/>
            <a:ext cx="760052" cy="144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 name="Rectángulo 24"/>
          <p:cNvSpPr/>
          <p:nvPr/>
        </p:nvSpPr>
        <p:spPr>
          <a:xfrm>
            <a:off x="1818968" y="2612970"/>
            <a:ext cx="760052" cy="144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 name="Rectángulo 25"/>
          <p:cNvSpPr/>
          <p:nvPr/>
        </p:nvSpPr>
        <p:spPr>
          <a:xfrm>
            <a:off x="6974705" y="1760239"/>
            <a:ext cx="760052" cy="233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4" name="Conector recto de flecha 13"/>
          <p:cNvCxnSpPr>
            <a:cxnSpLocks/>
            <a:stCxn id="326" idx="3"/>
            <a:endCxn id="25" idx="3"/>
          </p:cNvCxnSpPr>
          <p:nvPr/>
        </p:nvCxnSpPr>
        <p:spPr>
          <a:xfrm flipV="1">
            <a:off x="1890896" y="2685248"/>
            <a:ext cx="688124" cy="4561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Conector recto de flecha 16"/>
          <p:cNvCxnSpPr>
            <a:cxnSpLocks/>
            <a:stCxn id="326" idx="3"/>
          </p:cNvCxnSpPr>
          <p:nvPr/>
        </p:nvCxnSpPr>
        <p:spPr>
          <a:xfrm flipV="1">
            <a:off x="1890896" y="3046662"/>
            <a:ext cx="688124" cy="9473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0" name="Rectángulo 29"/>
          <p:cNvSpPr/>
          <p:nvPr/>
        </p:nvSpPr>
        <p:spPr>
          <a:xfrm>
            <a:off x="9833260" y="4271838"/>
            <a:ext cx="760052" cy="171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 name="Rectángulo 30"/>
          <p:cNvSpPr/>
          <p:nvPr/>
        </p:nvSpPr>
        <p:spPr>
          <a:xfrm>
            <a:off x="10008886" y="4121757"/>
            <a:ext cx="760052" cy="171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32" name="Conector recto de flecha 31"/>
          <p:cNvCxnSpPr>
            <a:cxnSpLocks/>
            <a:stCxn id="326" idx="3"/>
          </p:cNvCxnSpPr>
          <p:nvPr/>
        </p:nvCxnSpPr>
        <p:spPr>
          <a:xfrm>
            <a:off x="1890896" y="3141392"/>
            <a:ext cx="7517264" cy="11954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Conector recto de flecha 7"/>
          <p:cNvCxnSpPr>
            <a:stCxn id="5" idx="1"/>
          </p:cNvCxnSpPr>
          <p:nvPr/>
        </p:nvCxnSpPr>
        <p:spPr>
          <a:xfrm flipH="1" flipV="1">
            <a:off x="6849375" y="1751162"/>
            <a:ext cx="3348968" cy="54214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44" name="Rectángulo 43"/>
          <p:cNvSpPr/>
          <p:nvPr/>
        </p:nvSpPr>
        <p:spPr>
          <a:xfrm>
            <a:off x="4737149" y="5417505"/>
            <a:ext cx="781523" cy="23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graphicFrame>
        <p:nvGraphicFramePr>
          <p:cNvPr id="41" name="Diagrama 40"/>
          <p:cNvGraphicFramePr/>
          <p:nvPr/>
        </p:nvGraphicFramePr>
        <p:xfrm>
          <a:off x="510134" y="5484374"/>
          <a:ext cx="1688860" cy="112494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Rectángulo 45"/>
          <p:cNvSpPr/>
          <p:nvPr/>
        </p:nvSpPr>
        <p:spPr>
          <a:xfrm>
            <a:off x="4836059" y="2150217"/>
            <a:ext cx="781523" cy="23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7" name="Rectángulo 46"/>
          <p:cNvSpPr/>
          <p:nvPr/>
        </p:nvSpPr>
        <p:spPr>
          <a:xfrm>
            <a:off x="6974705" y="5072855"/>
            <a:ext cx="781523" cy="23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48" name="Conector recto de flecha 47"/>
          <p:cNvCxnSpPr>
            <a:stCxn id="41" idx="3"/>
          </p:cNvCxnSpPr>
          <p:nvPr/>
        </p:nvCxnSpPr>
        <p:spPr>
          <a:xfrm flipV="1">
            <a:off x="2198994" y="2380479"/>
            <a:ext cx="2183225" cy="3666368"/>
          </a:xfrm>
          <a:prstGeom prst="straightConnector1">
            <a:avLst/>
          </a:prstGeom>
          <a:ln w="4762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a:stCxn id="41" idx="3"/>
          </p:cNvCxnSpPr>
          <p:nvPr/>
        </p:nvCxnSpPr>
        <p:spPr>
          <a:xfrm flipV="1">
            <a:off x="2198994" y="5318025"/>
            <a:ext cx="5535763" cy="728822"/>
          </a:xfrm>
          <a:prstGeom prst="straightConnector1">
            <a:avLst/>
          </a:prstGeom>
          <a:ln w="476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8" name="Rectángulo 57"/>
          <p:cNvSpPr/>
          <p:nvPr/>
        </p:nvSpPr>
        <p:spPr>
          <a:xfrm>
            <a:off x="9919325" y="5079527"/>
            <a:ext cx="781523" cy="23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graphicFrame>
        <p:nvGraphicFramePr>
          <p:cNvPr id="60" name="Diagrama 59"/>
          <p:cNvGraphicFramePr/>
          <p:nvPr>
            <p:extLst>
              <p:ext uri="{D42A27DB-BD31-4B8C-83A1-F6EECF244321}">
                <p14:modId xmlns:p14="http://schemas.microsoft.com/office/powerpoint/2010/main" val="2177001375"/>
              </p:ext>
            </p:extLst>
          </p:nvPr>
        </p:nvGraphicFramePr>
        <p:xfrm>
          <a:off x="10353369" y="4357373"/>
          <a:ext cx="1688860" cy="169542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1" name="Conector recto de flecha 60"/>
          <p:cNvCxnSpPr>
            <a:stCxn id="60" idx="1"/>
            <a:endCxn id="58" idx="1"/>
          </p:cNvCxnSpPr>
          <p:nvPr/>
        </p:nvCxnSpPr>
        <p:spPr>
          <a:xfrm flipH="1" flipV="1">
            <a:off x="9919325" y="5194657"/>
            <a:ext cx="434044" cy="10428"/>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26" name="Marcar el Equipo"/>
          <p:cNvGraphicFramePr/>
          <p:nvPr>
            <p:extLst>
              <p:ext uri="{D42A27DB-BD31-4B8C-83A1-F6EECF244321}">
                <p14:modId xmlns:p14="http://schemas.microsoft.com/office/powerpoint/2010/main" val="3191612160"/>
              </p:ext>
            </p:extLst>
          </p:nvPr>
        </p:nvGraphicFramePr>
        <p:xfrm>
          <a:off x="0" y="2155115"/>
          <a:ext cx="1890896" cy="1972555"/>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12005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1" grpId="0">
        <p:bldAsOne/>
      </p:bldGraphic>
      <p:bldGraphic spid="60" grpId="0">
        <p:bldAsOne/>
      </p:bldGraphic>
      <p:bldGraphic spid="326"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4" name="Rectángulo 3"/>
          <p:cNvSpPr/>
          <p:nvPr/>
        </p:nvSpPr>
        <p:spPr>
          <a:xfrm>
            <a:off x="2708694" y="3275112"/>
            <a:ext cx="6478438" cy="923330"/>
          </a:xfrm>
          <a:prstGeom prst="rect">
            <a:avLst/>
          </a:prstGeom>
        </p:spPr>
        <p:txBody>
          <a:bodyPr wrap="square">
            <a:spAutoFit/>
          </a:bodyPr>
          <a:lstStyle/>
          <a:p>
            <a:r>
              <a:rPr lang="es-ES" sz="1800" dirty="0">
                <a:hlinkClick r:id="rId2"/>
              </a:rPr>
              <a:t>https://</a:t>
            </a:r>
            <a:r>
              <a:rPr lang="es-ES" sz="1800" dirty="0" smtClean="0">
                <a:hlinkClick r:id="rId2"/>
              </a:rPr>
              <a:t>youtu.be/M2QDfbI4ovg?t=242</a:t>
            </a:r>
            <a:endParaRPr lang="es-ES" sz="1800" dirty="0" smtClean="0"/>
          </a:p>
          <a:p>
            <a:endParaRPr lang="es-ES" sz="1800" dirty="0" smtClean="0"/>
          </a:p>
          <a:p>
            <a:endParaRPr lang="es-ES" sz="1800" dirty="0"/>
          </a:p>
        </p:txBody>
      </p:sp>
      <p:sp>
        <p:nvSpPr>
          <p:cNvPr id="5" name="Google Shape;146;p14"/>
          <p:cNvSpPr txBox="1">
            <a:spLocks/>
          </p:cNvSpPr>
          <p:nvPr/>
        </p:nvSpPr>
        <p:spPr>
          <a:xfrm>
            <a:off x="388775" y="186331"/>
            <a:ext cx="8884621" cy="1651095"/>
          </a:xfrm>
          <a:prstGeom prst="rect">
            <a:avLst/>
          </a:prstGeom>
          <a:noFill/>
          <a:ln>
            <a:noFill/>
          </a:ln>
        </p:spPr>
        <p:txBody>
          <a:bodyPr spcFirstLastPara="1" wrap="square" lIns="45700" tIns="45700" rIns="45700"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18579B"/>
              </a:buClr>
              <a:buSzPts val="4800"/>
            </a:pPr>
            <a:r>
              <a:rPr lang="en-US" sz="3600" b="1" i="1" dirty="0" err="1" smtClean="0">
                <a:solidFill>
                  <a:srgbClr val="18579B"/>
                </a:solidFill>
              </a:rPr>
              <a:t>Hoja</a:t>
            </a:r>
            <a:r>
              <a:rPr lang="en-US" sz="3600" b="1" i="1" dirty="0" smtClean="0">
                <a:solidFill>
                  <a:srgbClr val="18579B"/>
                </a:solidFill>
              </a:rPr>
              <a:t> de </a:t>
            </a:r>
            <a:r>
              <a:rPr lang="en-US" sz="3600" b="1" i="1" dirty="0" err="1" smtClean="0">
                <a:solidFill>
                  <a:srgbClr val="18579B"/>
                </a:solidFill>
              </a:rPr>
              <a:t>Puntuación</a:t>
            </a:r>
            <a:r>
              <a:rPr lang="en-US" sz="3600" b="1" i="1" dirty="0" smtClean="0">
                <a:solidFill>
                  <a:srgbClr val="18579B"/>
                </a:solidFill>
              </a:rPr>
              <a:t> – Video Cap. 4</a:t>
            </a:r>
          </a:p>
          <a:p>
            <a:pPr>
              <a:buClr>
                <a:srgbClr val="18579B"/>
              </a:buClr>
              <a:buSzPts val="4800"/>
            </a:pPr>
            <a:endParaRPr lang="en-US" sz="3600" dirty="0"/>
          </a:p>
        </p:txBody>
      </p:sp>
    </p:spTree>
    <p:extLst>
      <p:ext uri="{BB962C8B-B14F-4D97-AF65-F5344CB8AC3E}">
        <p14:creationId xmlns:p14="http://schemas.microsoft.com/office/powerpoint/2010/main" val="15690424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26BC9E-4CE0-B575-AACB-71C11BABB077}"/>
              </a:ext>
            </a:extLst>
          </p:cNvPr>
          <p:cNvSpPr>
            <a:spLocks noGrp="1"/>
          </p:cNvSpPr>
          <p:nvPr>
            <p:ph type="title"/>
          </p:nvPr>
        </p:nvSpPr>
        <p:spPr>
          <a:xfrm>
            <a:off x="734482" y="187556"/>
            <a:ext cx="10723035" cy="801065"/>
          </a:xfrm>
        </p:spPr>
        <p:txBody>
          <a:bodyPr/>
          <a:lstStyle/>
          <a:p>
            <a:r>
              <a:rPr lang="es-ES" b="1" i="1" dirty="0">
                <a:solidFill>
                  <a:srgbClr val="7030A0"/>
                </a:solidFill>
              </a:rPr>
              <a:t>Posición de los jugadores en singles</a:t>
            </a:r>
          </a:p>
        </p:txBody>
      </p:sp>
      <p:sp>
        <p:nvSpPr>
          <p:cNvPr id="3" name="Marcador de texto 2">
            <a:extLst>
              <a:ext uri="{FF2B5EF4-FFF2-40B4-BE49-F238E27FC236}">
                <a16:creationId xmlns:a16="http://schemas.microsoft.com/office/drawing/2014/main" id="{9EE15BA9-12FF-2A7F-FE08-ECFA403FEE78}"/>
              </a:ext>
            </a:extLst>
          </p:cNvPr>
          <p:cNvSpPr>
            <a:spLocks noGrp="1"/>
          </p:cNvSpPr>
          <p:nvPr>
            <p:ph type="body" idx="1"/>
          </p:nvPr>
        </p:nvSpPr>
        <p:spPr>
          <a:xfrm>
            <a:off x="446567" y="1150973"/>
            <a:ext cx="7845151" cy="5413145"/>
          </a:xfrm>
        </p:spPr>
        <p:txBody>
          <a:bodyPr>
            <a:noAutofit/>
          </a:bodyPr>
          <a:lstStyle/>
          <a:p>
            <a:r>
              <a:rPr lang="es-ES" sz="3200" dirty="0"/>
              <a:t>La posición correcta del jugador se determina por el marcador par (</a:t>
            </a:r>
            <a:r>
              <a:rPr lang="es-ES" sz="3200" dirty="0" err="1"/>
              <a:t>even</a:t>
            </a:r>
            <a:r>
              <a:rPr lang="es-ES" sz="3200" dirty="0"/>
              <a:t>) o impar (</a:t>
            </a:r>
            <a:r>
              <a:rPr lang="es-ES" sz="3200" dirty="0" err="1"/>
              <a:t>odd</a:t>
            </a:r>
            <a:r>
              <a:rPr lang="es-ES" sz="3200" dirty="0"/>
              <a:t>).</a:t>
            </a:r>
          </a:p>
          <a:p>
            <a:r>
              <a:rPr lang="es-ES" sz="3200" dirty="0"/>
              <a:t>Cuando el marcador del servidor es par debe de colocarse en el lado derecho (</a:t>
            </a:r>
            <a:r>
              <a:rPr lang="es-ES" sz="3200" dirty="0" err="1"/>
              <a:t>even</a:t>
            </a:r>
            <a:r>
              <a:rPr lang="es-ES" sz="3200" dirty="0"/>
              <a:t>).</a:t>
            </a:r>
          </a:p>
          <a:p>
            <a:r>
              <a:rPr lang="es-ES" sz="3200" dirty="0"/>
              <a:t>Cuando el marcador es impar el servidor lo hará desde el lado izquierdo (</a:t>
            </a:r>
            <a:r>
              <a:rPr lang="es-ES" sz="3200" dirty="0" err="1"/>
              <a:t>odd</a:t>
            </a:r>
            <a:r>
              <a:rPr lang="es-ES" sz="3200" dirty="0"/>
              <a:t>).</a:t>
            </a:r>
          </a:p>
          <a:p>
            <a:r>
              <a:rPr lang="es-ES" sz="3200" dirty="0"/>
              <a:t>El receptor se colocará diagonalmente opuesto al servidor.</a:t>
            </a:r>
          </a:p>
        </p:txBody>
      </p:sp>
      <p:sp>
        <p:nvSpPr>
          <p:cNvPr id="4" name="Marcador de número de diapositiva 3">
            <a:extLst>
              <a:ext uri="{FF2B5EF4-FFF2-40B4-BE49-F238E27FC236}">
                <a16:creationId xmlns:a16="http://schemas.microsoft.com/office/drawing/2014/main" id="{F8C2EA9A-AAA0-8A6E-16BE-836A78F52A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6" name="Imagen 5">
            <a:extLst>
              <a:ext uri="{FF2B5EF4-FFF2-40B4-BE49-F238E27FC236}">
                <a16:creationId xmlns:a16="http://schemas.microsoft.com/office/drawing/2014/main" id="{45273607-724A-904A-EF50-D79A908D8731}"/>
              </a:ext>
            </a:extLst>
          </p:cNvPr>
          <p:cNvPicPr>
            <a:picLocks noChangeAspect="1"/>
          </p:cNvPicPr>
          <p:nvPr/>
        </p:nvPicPr>
        <p:blipFill>
          <a:blip r:embed="rId2"/>
          <a:stretch>
            <a:fillRect/>
          </a:stretch>
        </p:blipFill>
        <p:spPr>
          <a:xfrm>
            <a:off x="8463516" y="942120"/>
            <a:ext cx="3559151" cy="5306132"/>
          </a:xfrm>
          <a:prstGeom prst="rect">
            <a:avLst/>
          </a:prstGeom>
        </p:spPr>
      </p:pic>
      <p:sp>
        <p:nvSpPr>
          <p:cNvPr id="8" name="Marcador de texto 2">
            <a:extLst>
              <a:ext uri="{FF2B5EF4-FFF2-40B4-BE49-F238E27FC236}">
                <a16:creationId xmlns:a16="http://schemas.microsoft.com/office/drawing/2014/main" id="{18729068-DD57-73D5-67A1-9EACA68EEBF0}"/>
              </a:ext>
            </a:extLst>
          </p:cNvPr>
          <p:cNvSpPr txBox="1">
            <a:spLocks/>
          </p:cNvSpPr>
          <p:nvPr/>
        </p:nvSpPr>
        <p:spPr>
          <a:xfrm>
            <a:off x="10412027" y="4194164"/>
            <a:ext cx="1241253" cy="801065"/>
          </a:xfrm>
          <a:prstGeom prst="rect">
            <a:avLst/>
          </a:prstGeom>
          <a:noFill/>
          <a:ln>
            <a:noFill/>
          </a:ln>
        </p:spPr>
        <p:txBody>
          <a:bodyPr spcFirstLastPara="1" wrap="square" lIns="45700" tIns="45700" rIns="45700"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2000"/>
              </a:spcBef>
              <a:spcAft>
                <a:spcPts val="0"/>
              </a:spcAft>
              <a:buClr>
                <a:srgbClr val="6FB7D7"/>
              </a:buClr>
              <a:buSzPts val="1980"/>
              <a:buFont typeface="Calibri"/>
              <a:buNone/>
              <a:defRPr sz="4800" b="0" i="0" u="none" strike="noStrike" cap="none">
                <a:solidFill>
                  <a:srgbClr val="595959"/>
                </a:solidFill>
                <a:latin typeface="Calibri"/>
                <a:ea typeface="Calibri"/>
                <a:cs typeface="Calibri"/>
                <a:sym typeface="Calibri"/>
              </a:defRPr>
            </a:lvl1pPr>
            <a:lvl2pPr marL="914400" marR="0" lvl="1" indent="-354330" algn="l" rtl="0">
              <a:lnSpc>
                <a:spcPct val="100000"/>
              </a:lnSpc>
              <a:spcBef>
                <a:spcPts val="2000"/>
              </a:spcBef>
              <a:spcAft>
                <a:spcPts val="0"/>
              </a:spcAft>
              <a:buClr>
                <a:srgbClr val="6FB7D7"/>
              </a:buClr>
              <a:buSzPts val="1980"/>
              <a:buFont typeface="Arial"/>
              <a:buChar char="•"/>
              <a:defRPr sz="4000" b="0" i="0" u="none" strike="noStrike" cap="none">
                <a:solidFill>
                  <a:srgbClr val="595959"/>
                </a:solidFill>
                <a:latin typeface="Calibri"/>
                <a:ea typeface="Calibri"/>
                <a:cs typeface="Calibri"/>
                <a:sym typeface="Calibri"/>
              </a:defRPr>
            </a:lvl2pPr>
            <a:lvl3pPr marL="1371600" marR="0" lvl="2" indent="-354330" algn="l" rtl="0">
              <a:lnSpc>
                <a:spcPct val="100000"/>
              </a:lnSpc>
              <a:spcBef>
                <a:spcPts val="2000"/>
              </a:spcBef>
              <a:spcAft>
                <a:spcPts val="0"/>
              </a:spcAft>
              <a:buClr>
                <a:srgbClr val="6FB7D7"/>
              </a:buClr>
              <a:buSzPts val="1980"/>
              <a:buFont typeface="Courier New"/>
              <a:buChar char="o"/>
              <a:defRPr sz="3600" b="0" i="0" u="none" strike="noStrike" cap="none">
                <a:solidFill>
                  <a:srgbClr val="595959"/>
                </a:solidFill>
                <a:latin typeface="Calibri"/>
                <a:ea typeface="Calibri"/>
                <a:cs typeface="Calibri"/>
                <a:sym typeface="Calibri"/>
              </a:defRPr>
            </a:lvl3pPr>
            <a:lvl4pPr marL="1828800" marR="0" lvl="3" indent="-354330" algn="l" rtl="0">
              <a:lnSpc>
                <a:spcPct val="100000"/>
              </a:lnSpc>
              <a:spcBef>
                <a:spcPts val="2000"/>
              </a:spcBef>
              <a:spcAft>
                <a:spcPts val="0"/>
              </a:spcAft>
              <a:buClr>
                <a:srgbClr val="6FB7D7"/>
              </a:buClr>
              <a:buSzPts val="198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54329" algn="l" rtl="0">
              <a:lnSpc>
                <a:spcPct val="100000"/>
              </a:lnSpc>
              <a:spcBef>
                <a:spcPts val="2000"/>
              </a:spcBef>
              <a:spcAft>
                <a:spcPts val="0"/>
              </a:spcAft>
              <a:buClr>
                <a:srgbClr val="6FB7D7"/>
              </a:buClr>
              <a:buSzPts val="1980"/>
              <a:buFont typeface="Arial"/>
              <a:buChar char="•"/>
              <a:defRPr sz="2400" b="0" i="0" u="none" strike="noStrike" cap="none">
                <a:solidFill>
                  <a:srgbClr val="595959"/>
                </a:solidFill>
                <a:latin typeface="Calibri"/>
                <a:ea typeface="Calibri"/>
                <a:cs typeface="Calibri"/>
                <a:sym typeface="Calibri"/>
              </a:defRPr>
            </a:lvl5pPr>
            <a:lvl6pPr marL="2743200" marR="0" lvl="5"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r>
              <a:rPr lang="es-ES" sz="3200" b="1" dirty="0"/>
              <a:t>PAR</a:t>
            </a:r>
          </a:p>
        </p:txBody>
      </p:sp>
      <p:sp>
        <p:nvSpPr>
          <p:cNvPr id="9" name="Marcador de texto 2">
            <a:extLst>
              <a:ext uri="{FF2B5EF4-FFF2-40B4-BE49-F238E27FC236}">
                <a16:creationId xmlns:a16="http://schemas.microsoft.com/office/drawing/2014/main" id="{7C510BB2-AD27-C520-DE29-9D375FF061F0}"/>
              </a:ext>
            </a:extLst>
          </p:cNvPr>
          <p:cNvSpPr txBox="1">
            <a:spLocks/>
          </p:cNvSpPr>
          <p:nvPr/>
        </p:nvSpPr>
        <p:spPr>
          <a:xfrm>
            <a:off x="8661106" y="4194164"/>
            <a:ext cx="1659661" cy="801065"/>
          </a:xfrm>
          <a:prstGeom prst="rect">
            <a:avLst/>
          </a:prstGeom>
          <a:noFill/>
          <a:ln>
            <a:noFill/>
          </a:ln>
        </p:spPr>
        <p:txBody>
          <a:bodyPr spcFirstLastPara="1" wrap="square" lIns="45700" tIns="45700" rIns="45700"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2000"/>
              </a:spcBef>
              <a:spcAft>
                <a:spcPts val="0"/>
              </a:spcAft>
              <a:buClr>
                <a:srgbClr val="6FB7D7"/>
              </a:buClr>
              <a:buSzPts val="1980"/>
              <a:buFont typeface="Calibri"/>
              <a:buNone/>
              <a:defRPr sz="4800" b="0" i="0" u="none" strike="noStrike" cap="none">
                <a:solidFill>
                  <a:srgbClr val="595959"/>
                </a:solidFill>
                <a:latin typeface="Calibri"/>
                <a:ea typeface="Calibri"/>
                <a:cs typeface="Calibri"/>
                <a:sym typeface="Calibri"/>
              </a:defRPr>
            </a:lvl1pPr>
            <a:lvl2pPr marL="914400" marR="0" lvl="1" indent="-354330" algn="l" rtl="0">
              <a:lnSpc>
                <a:spcPct val="100000"/>
              </a:lnSpc>
              <a:spcBef>
                <a:spcPts val="2000"/>
              </a:spcBef>
              <a:spcAft>
                <a:spcPts val="0"/>
              </a:spcAft>
              <a:buClr>
                <a:srgbClr val="6FB7D7"/>
              </a:buClr>
              <a:buSzPts val="1980"/>
              <a:buFont typeface="Arial"/>
              <a:buChar char="•"/>
              <a:defRPr sz="4000" b="0" i="0" u="none" strike="noStrike" cap="none">
                <a:solidFill>
                  <a:srgbClr val="595959"/>
                </a:solidFill>
                <a:latin typeface="Calibri"/>
                <a:ea typeface="Calibri"/>
                <a:cs typeface="Calibri"/>
                <a:sym typeface="Calibri"/>
              </a:defRPr>
            </a:lvl2pPr>
            <a:lvl3pPr marL="1371600" marR="0" lvl="2" indent="-354330" algn="l" rtl="0">
              <a:lnSpc>
                <a:spcPct val="100000"/>
              </a:lnSpc>
              <a:spcBef>
                <a:spcPts val="2000"/>
              </a:spcBef>
              <a:spcAft>
                <a:spcPts val="0"/>
              </a:spcAft>
              <a:buClr>
                <a:srgbClr val="6FB7D7"/>
              </a:buClr>
              <a:buSzPts val="1980"/>
              <a:buFont typeface="Courier New"/>
              <a:buChar char="o"/>
              <a:defRPr sz="3600" b="0" i="0" u="none" strike="noStrike" cap="none">
                <a:solidFill>
                  <a:srgbClr val="595959"/>
                </a:solidFill>
                <a:latin typeface="Calibri"/>
                <a:ea typeface="Calibri"/>
                <a:cs typeface="Calibri"/>
                <a:sym typeface="Calibri"/>
              </a:defRPr>
            </a:lvl3pPr>
            <a:lvl4pPr marL="1828800" marR="0" lvl="3" indent="-354330" algn="l" rtl="0">
              <a:lnSpc>
                <a:spcPct val="100000"/>
              </a:lnSpc>
              <a:spcBef>
                <a:spcPts val="2000"/>
              </a:spcBef>
              <a:spcAft>
                <a:spcPts val="0"/>
              </a:spcAft>
              <a:buClr>
                <a:srgbClr val="6FB7D7"/>
              </a:buClr>
              <a:buSzPts val="198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54329" algn="l" rtl="0">
              <a:lnSpc>
                <a:spcPct val="100000"/>
              </a:lnSpc>
              <a:spcBef>
                <a:spcPts val="2000"/>
              </a:spcBef>
              <a:spcAft>
                <a:spcPts val="0"/>
              </a:spcAft>
              <a:buClr>
                <a:srgbClr val="6FB7D7"/>
              </a:buClr>
              <a:buSzPts val="1980"/>
              <a:buFont typeface="Arial"/>
              <a:buChar char="•"/>
              <a:defRPr sz="2400" b="0" i="0" u="none" strike="noStrike" cap="none">
                <a:solidFill>
                  <a:srgbClr val="595959"/>
                </a:solidFill>
                <a:latin typeface="Calibri"/>
                <a:ea typeface="Calibri"/>
                <a:cs typeface="Calibri"/>
                <a:sym typeface="Calibri"/>
              </a:defRPr>
            </a:lvl5pPr>
            <a:lvl6pPr marL="2743200" marR="0" lvl="5"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r>
              <a:rPr lang="es-ES" sz="3200" b="1" dirty="0">
                <a:solidFill>
                  <a:srgbClr val="7030A0"/>
                </a:solidFill>
              </a:rPr>
              <a:t>IMPAR</a:t>
            </a:r>
          </a:p>
        </p:txBody>
      </p:sp>
    </p:spTree>
    <p:extLst>
      <p:ext uri="{BB962C8B-B14F-4D97-AF65-F5344CB8AC3E}">
        <p14:creationId xmlns:p14="http://schemas.microsoft.com/office/powerpoint/2010/main" val="13651424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26BC9E-4CE0-B575-AACB-71C11BABB077}"/>
              </a:ext>
            </a:extLst>
          </p:cNvPr>
          <p:cNvSpPr>
            <a:spLocks noGrp="1"/>
          </p:cNvSpPr>
          <p:nvPr>
            <p:ph type="title"/>
          </p:nvPr>
        </p:nvSpPr>
        <p:spPr>
          <a:xfrm>
            <a:off x="734482" y="187556"/>
            <a:ext cx="10723035" cy="801065"/>
          </a:xfrm>
        </p:spPr>
        <p:txBody>
          <a:bodyPr/>
          <a:lstStyle/>
          <a:p>
            <a:r>
              <a:rPr lang="es-ES" b="1" i="1" dirty="0">
                <a:solidFill>
                  <a:srgbClr val="7030A0"/>
                </a:solidFill>
              </a:rPr>
              <a:t>Posición de los jugadores en mini-	singles</a:t>
            </a:r>
          </a:p>
        </p:txBody>
      </p:sp>
      <p:sp>
        <p:nvSpPr>
          <p:cNvPr id="3" name="Marcador de texto 2">
            <a:extLst>
              <a:ext uri="{FF2B5EF4-FFF2-40B4-BE49-F238E27FC236}">
                <a16:creationId xmlns:a16="http://schemas.microsoft.com/office/drawing/2014/main" id="{9EE15BA9-12FF-2A7F-FE08-ECFA403FEE78}"/>
              </a:ext>
            </a:extLst>
          </p:cNvPr>
          <p:cNvSpPr>
            <a:spLocks noGrp="1"/>
          </p:cNvSpPr>
          <p:nvPr>
            <p:ph type="body" idx="1"/>
          </p:nvPr>
        </p:nvSpPr>
        <p:spPr>
          <a:xfrm>
            <a:off x="446567" y="1150973"/>
            <a:ext cx="7845151" cy="5413145"/>
          </a:xfrm>
        </p:spPr>
        <p:txBody>
          <a:bodyPr>
            <a:noAutofit/>
          </a:bodyPr>
          <a:lstStyle/>
          <a:p>
            <a:r>
              <a:rPr lang="es-ES" sz="2800" dirty="0"/>
              <a:t>La posición correcta del jugador se determina por el marcador par (</a:t>
            </a:r>
            <a:r>
              <a:rPr lang="es-ES" sz="2800" dirty="0" err="1"/>
              <a:t>even</a:t>
            </a:r>
            <a:r>
              <a:rPr lang="es-ES" sz="2800" dirty="0"/>
              <a:t>) o impar (</a:t>
            </a:r>
            <a:r>
              <a:rPr lang="es-ES" sz="2800" dirty="0" err="1"/>
              <a:t>odd</a:t>
            </a:r>
            <a:r>
              <a:rPr lang="es-ES" sz="2800" dirty="0"/>
              <a:t>).</a:t>
            </a:r>
          </a:p>
          <a:p>
            <a:r>
              <a:rPr lang="es-ES" sz="2800" dirty="0"/>
              <a:t>Cuando el marcador del servidor es par debe de colocarse en el lado derecho (</a:t>
            </a:r>
            <a:r>
              <a:rPr lang="es-ES" sz="2800" dirty="0" err="1"/>
              <a:t>even</a:t>
            </a:r>
            <a:r>
              <a:rPr lang="es-ES" sz="2800" dirty="0"/>
              <a:t>).</a:t>
            </a:r>
          </a:p>
          <a:p>
            <a:r>
              <a:rPr lang="es-ES" sz="2800" dirty="0"/>
              <a:t>Cuando el marcador es impar el servidor lo hará desde el lado izquierdo (</a:t>
            </a:r>
            <a:r>
              <a:rPr lang="es-ES" sz="2800" dirty="0" err="1"/>
              <a:t>odd</a:t>
            </a:r>
            <a:r>
              <a:rPr lang="es-ES" sz="2800" dirty="0"/>
              <a:t>).</a:t>
            </a:r>
          </a:p>
          <a:p>
            <a:r>
              <a:rPr lang="es-ES" sz="2800" b="1" dirty="0"/>
              <a:t>El receptor también se colocará en función de su marcador y las líneas válida son las del lado donde corresponde a cada jugador</a:t>
            </a:r>
            <a:r>
              <a:rPr lang="es-ES" sz="2800" dirty="0"/>
              <a:t>.</a:t>
            </a:r>
          </a:p>
        </p:txBody>
      </p:sp>
      <p:sp>
        <p:nvSpPr>
          <p:cNvPr id="4" name="Marcador de número de diapositiva 3">
            <a:extLst>
              <a:ext uri="{FF2B5EF4-FFF2-40B4-BE49-F238E27FC236}">
                <a16:creationId xmlns:a16="http://schemas.microsoft.com/office/drawing/2014/main" id="{F8C2EA9A-AAA0-8A6E-16BE-836A78F52A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6" name="Imagen 5">
            <a:extLst>
              <a:ext uri="{FF2B5EF4-FFF2-40B4-BE49-F238E27FC236}">
                <a16:creationId xmlns:a16="http://schemas.microsoft.com/office/drawing/2014/main" id="{45273607-724A-904A-EF50-D79A908D8731}"/>
              </a:ext>
            </a:extLst>
          </p:cNvPr>
          <p:cNvPicPr>
            <a:picLocks noChangeAspect="1"/>
          </p:cNvPicPr>
          <p:nvPr/>
        </p:nvPicPr>
        <p:blipFill>
          <a:blip r:embed="rId2"/>
          <a:stretch>
            <a:fillRect/>
          </a:stretch>
        </p:blipFill>
        <p:spPr>
          <a:xfrm>
            <a:off x="8463516" y="942120"/>
            <a:ext cx="3559151" cy="5306132"/>
          </a:xfrm>
          <a:prstGeom prst="rect">
            <a:avLst/>
          </a:prstGeom>
        </p:spPr>
      </p:pic>
      <p:sp>
        <p:nvSpPr>
          <p:cNvPr id="8" name="Marcador de texto 2">
            <a:extLst>
              <a:ext uri="{FF2B5EF4-FFF2-40B4-BE49-F238E27FC236}">
                <a16:creationId xmlns:a16="http://schemas.microsoft.com/office/drawing/2014/main" id="{18729068-DD57-73D5-67A1-9EACA68EEBF0}"/>
              </a:ext>
            </a:extLst>
          </p:cNvPr>
          <p:cNvSpPr txBox="1">
            <a:spLocks/>
          </p:cNvSpPr>
          <p:nvPr/>
        </p:nvSpPr>
        <p:spPr>
          <a:xfrm>
            <a:off x="10412027" y="4194164"/>
            <a:ext cx="1241253" cy="801065"/>
          </a:xfrm>
          <a:prstGeom prst="rect">
            <a:avLst/>
          </a:prstGeom>
          <a:noFill/>
          <a:ln>
            <a:noFill/>
          </a:ln>
        </p:spPr>
        <p:txBody>
          <a:bodyPr spcFirstLastPara="1" wrap="square" lIns="45700" tIns="45700" rIns="45700"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2000"/>
              </a:spcBef>
              <a:spcAft>
                <a:spcPts val="0"/>
              </a:spcAft>
              <a:buClr>
                <a:srgbClr val="6FB7D7"/>
              </a:buClr>
              <a:buSzPts val="1980"/>
              <a:buFont typeface="Calibri"/>
              <a:buNone/>
              <a:defRPr sz="4800" b="0" i="0" u="none" strike="noStrike" cap="none">
                <a:solidFill>
                  <a:srgbClr val="595959"/>
                </a:solidFill>
                <a:latin typeface="Calibri"/>
                <a:ea typeface="Calibri"/>
                <a:cs typeface="Calibri"/>
                <a:sym typeface="Calibri"/>
              </a:defRPr>
            </a:lvl1pPr>
            <a:lvl2pPr marL="914400" marR="0" lvl="1" indent="-354330" algn="l" rtl="0">
              <a:lnSpc>
                <a:spcPct val="100000"/>
              </a:lnSpc>
              <a:spcBef>
                <a:spcPts val="2000"/>
              </a:spcBef>
              <a:spcAft>
                <a:spcPts val="0"/>
              </a:spcAft>
              <a:buClr>
                <a:srgbClr val="6FB7D7"/>
              </a:buClr>
              <a:buSzPts val="1980"/>
              <a:buFont typeface="Arial"/>
              <a:buChar char="•"/>
              <a:defRPr sz="4000" b="0" i="0" u="none" strike="noStrike" cap="none">
                <a:solidFill>
                  <a:srgbClr val="595959"/>
                </a:solidFill>
                <a:latin typeface="Calibri"/>
                <a:ea typeface="Calibri"/>
                <a:cs typeface="Calibri"/>
                <a:sym typeface="Calibri"/>
              </a:defRPr>
            </a:lvl2pPr>
            <a:lvl3pPr marL="1371600" marR="0" lvl="2" indent="-354330" algn="l" rtl="0">
              <a:lnSpc>
                <a:spcPct val="100000"/>
              </a:lnSpc>
              <a:spcBef>
                <a:spcPts val="2000"/>
              </a:spcBef>
              <a:spcAft>
                <a:spcPts val="0"/>
              </a:spcAft>
              <a:buClr>
                <a:srgbClr val="6FB7D7"/>
              </a:buClr>
              <a:buSzPts val="1980"/>
              <a:buFont typeface="Courier New"/>
              <a:buChar char="o"/>
              <a:defRPr sz="3600" b="0" i="0" u="none" strike="noStrike" cap="none">
                <a:solidFill>
                  <a:srgbClr val="595959"/>
                </a:solidFill>
                <a:latin typeface="Calibri"/>
                <a:ea typeface="Calibri"/>
                <a:cs typeface="Calibri"/>
                <a:sym typeface="Calibri"/>
              </a:defRPr>
            </a:lvl3pPr>
            <a:lvl4pPr marL="1828800" marR="0" lvl="3" indent="-354330" algn="l" rtl="0">
              <a:lnSpc>
                <a:spcPct val="100000"/>
              </a:lnSpc>
              <a:spcBef>
                <a:spcPts val="2000"/>
              </a:spcBef>
              <a:spcAft>
                <a:spcPts val="0"/>
              </a:spcAft>
              <a:buClr>
                <a:srgbClr val="6FB7D7"/>
              </a:buClr>
              <a:buSzPts val="198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54329" algn="l" rtl="0">
              <a:lnSpc>
                <a:spcPct val="100000"/>
              </a:lnSpc>
              <a:spcBef>
                <a:spcPts val="2000"/>
              </a:spcBef>
              <a:spcAft>
                <a:spcPts val="0"/>
              </a:spcAft>
              <a:buClr>
                <a:srgbClr val="6FB7D7"/>
              </a:buClr>
              <a:buSzPts val="1980"/>
              <a:buFont typeface="Arial"/>
              <a:buChar char="•"/>
              <a:defRPr sz="2400" b="0" i="0" u="none" strike="noStrike" cap="none">
                <a:solidFill>
                  <a:srgbClr val="595959"/>
                </a:solidFill>
                <a:latin typeface="Calibri"/>
                <a:ea typeface="Calibri"/>
                <a:cs typeface="Calibri"/>
                <a:sym typeface="Calibri"/>
              </a:defRPr>
            </a:lvl5pPr>
            <a:lvl6pPr marL="2743200" marR="0" lvl="5"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r>
              <a:rPr lang="es-ES" sz="3200" b="1" dirty="0"/>
              <a:t>PAR</a:t>
            </a:r>
          </a:p>
        </p:txBody>
      </p:sp>
      <p:sp>
        <p:nvSpPr>
          <p:cNvPr id="9" name="Marcador de texto 2">
            <a:extLst>
              <a:ext uri="{FF2B5EF4-FFF2-40B4-BE49-F238E27FC236}">
                <a16:creationId xmlns:a16="http://schemas.microsoft.com/office/drawing/2014/main" id="{7C510BB2-AD27-C520-DE29-9D375FF061F0}"/>
              </a:ext>
            </a:extLst>
          </p:cNvPr>
          <p:cNvSpPr txBox="1">
            <a:spLocks/>
          </p:cNvSpPr>
          <p:nvPr/>
        </p:nvSpPr>
        <p:spPr>
          <a:xfrm>
            <a:off x="8661106" y="4194164"/>
            <a:ext cx="1659661" cy="801065"/>
          </a:xfrm>
          <a:prstGeom prst="rect">
            <a:avLst/>
          </a:prstGeom>
          <a:noFill/>
          <a:ln>
            <a:noFill/>
          </a:ln>
        </p:spPr>
        <p:txBody>
          <a:bodyPr spcFirstLastPara="1" wrap="square" lIns="45700" tIns="45700" rIns="45700"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2000"/>
              </a:spcBef>
              <a:spcAft>
                <a:spcPts val="0"/>
              </a:spcAft>
              <a:buClr>
                <a:srgbClr val="6FB7D7"/>
              </a:buClr>
              <a:buSzPts val="1980"/>
              <a:buFont typeface="Calibri"/>
              <a:buNone/>
              <a:defRPr sz="4800" b="0" i="0" u="none" strike="noStrike" cap="none">
                <a:solidFill>
                  <a:srgbClr val="595959"/>
                </a:solidFill>
                <a:latin typeface="Calibri"/>
                <a:ea typeface="Calibri"/>
                <a:cs typeface="Calibri"/>
                <a:sym typeface="Calibri"/>
              </a:defRPr>
            </a:lvl1pPr>
            <a:lvl2pPr marL="914400" marR="0" lvl="1" indent="-354330" algn="l" rtl="0">
              <a:lnSpc>
                <a:spcPct val="100000"/>
              </a:lnSpc>
              <a:spcBef>
                <a:spcPts val="2000"/>
              </a:spcBef>
              <a:spcAft>
                <a:spcPts val="0"/>
              </a:spcAft>
              <a:buClr>
                <a:srgbClr val="6FB7D7"/>
              </a:buClr>
              <a:buSzPts val="1980"/>
              <a:buFont typeface="Arial"/>
              <a:buChar char="•"/>
              <a:defRPr sz="4000" b="0" i="0" u="none" strike="noStrike" cap="none">
                <a:solidFill>
                  <a:srgbClr val="595959"/>
                </a:solidFill>
                <a:latin typeface="Calibri"/>
                <a:ea typeface="Calibri"/>
                <a:cs typeface="Calibri"/>
                <a:sym typeface="Calibri"/>
              </a:defRPr>
            </a:lvl2pPr>
            <a:lvl3pPr marL="1371600" marR="0" lvl="2" indent="-354330" algn="l" rtl="0">
              <a:lnSpc>
                <a:spcPct val="100000"/>
              </a:lnSpc>
              <a:spcBef>
                <a:spcPts val="2000"/>
              </a:spcBef>
              <a:spcAft>
                <a:spcPts val="0"/>
              </a:spcAft>
              <a:buClr>
                <a:srgbClr val="6FB7D7"/>
              </a:buClr>
              <a:buSzPts val="1980"/>
              <a:buFont typeface="Courier New"/>
              <a:buChar char="o"/>
              <a:defRPr sz="3600" b="0" i="0" u="none" strike="noStrike" cap="none">
                <a:solidFill>
                  <a:srgbClr val="595959"/>
                </a:solidFill>
                <a:latin typeface="Calibri"/>
                <a:ea typeface="Calibri"/>
                <a:cs typeface="Calibri"/>
                <a:sym typeface="Calibri"/>
              </a:defRPr>
            </a:lvl3pPr>
            <a:lvl4pPr marL="1828800" marR="0" lvl="3" indent="-354330" algn="l" rtl="0">
              <a:lnSpc>
                <a:spcPct val="100000"/>
              </a:lnSpc>
              <a:spcBef>
                <a:spcPts val="2000"/>
              </a:spcBef>
              <a:spcAft>
                <a:spcPts val="0"/>
              </a:spcAft>
              <a:buClr>
                <a:srgbClr val="6FB7D7"/>
              </a:buClr>
              <a:buSzPts val="198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54329" algn="l" rtl="0">
              <a:lnSpc>
                <a:spcPct val="100000"/>
              </a:lnSpc>
              <a:spcBef>
                <a:spcPts val="2000"/>
              </a:spcBef>
              <a:spcAft>
                <a:spcPts val="0"/>
              </a:spcAft>
              <a:buClr>
                <a:srgbClr val="6FB7D7"/>
              </a:buClr>
              <a:buSzPts val="1980"/>
              <a:buFont typeface="Arial"/>
              <a:buChar char="•"/>
              <a:defRPr sz="2400" b="0" i="0" u="none" strike="noStrike" cap="none">
                <a:solidFill>
                  <a:srgbClr val="595959"/>
                </a:solidFill>
                <a:latin typeface="Calibri"/>
                <a:ea typeface="Calibri"/>
                <a:cs typeface="Calibri"/>
                <a:sym typeface="Calibri"/>
              </a:defRPr>
            </a:lvl5pPr>
            <a:lvl6pPr marL="2743200" marR="0" lvl="5"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r>
              <a:rPr lang="es-ES" sz="3200" b="1" dirty="0">
                <a:solidFill>
                  <a:srgbClr val="7030A0"/>
                </a:solidFill>
              </a:rPr>
              <a:t>IMPAR</a:t>
            </a:r>
          </a:p>
        </p:txBody>
      </p:sp>
    </p:spTree>
    <p:extLst>
      <p:ext uri="{BB962C8B-B14F-4D97-AF65-F5344CB8AC3E}">
        <p14:creationId xmlns:p14="http://schemas.microsoft.com/office/powerpoint/2010/main" val="14131158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13" name="Imagen 12">
            <a:extLst>
              <a:ext uri="{FF2B5EF4-FFF2-40B4-BE49-F238E27FC236}">
                <a16:creationId xmlns:a16="http://schemas.microsoft.com/office/drawing/2014/main" id="{E1372C41-4D62-628A-D8CE-6EB548FF87AD}"/>
              </a:ext>
            </a:extLst>
          </p:cNvPr>
          <p:cNvPicPr>
            <a:picLocks noChangeAspect="1"/>
          </p:cNvPicPr>
          <p:nvPr/>
        </p:nvPicPr>
        <p:blipFill>
          <a:blip r:embed="rId3"/>
          <a:stretch>
            <a:fillRect/>
          </a:stretch>
        </p:blipFill>
        <p:spPr>
          <a:xfrm>
            <a:off x="505399" y="1270590"/>
            <a:ext cx="9488020" cy="3941490"/>
          </a:xfrm>
          <a:prstGeom prst="rect">
            <a:avLst/>
          </a:prstGeom>
        </p:spPr>
      </p:pic>
      <p:sp>
        <p:nvSpPr>
          <p:cNvPr id="417" name="Google Shape;417;p51"/>
          <p:cNvSpPr txBox="1">
            <a:spLocks noGrp="1"/>
          </p:cNvSpPr>
          <p:nvPr>
            <p:ph type="body" idx="1"/>
          </p:nvPr>
        </p:nvSpPr>
        <p:spPr>
          <a:xfrm>
            <a:off x="215807" y="152400"/>
            <a:ext cx="11659441" cy="1148880"/>
          </a:xfrm>
          <a:prstGeom prst="rect">
            <a:avLst/>
          </a:prstGeom>
          <a:noFill/>
          <a:ln>
            <a:noFill/>
          </a:ln>
        </p:spPr>
        <p:txBody>
          <a:bodyPr spcFirstLastPara="1" wrap="square" lIns="45700" tIns="45700" rIns="45700" bIns="45700" anchor="t" anchorCtr="0">
            <a:normAutofit lnSpcReduction="10000"/>
          </a:bodyPr>
          <a:lstStyle/>
          <a:p>
            <a:pPr marL="0" lvl="0" indent="0" algn="ctr">
              <a:spcBef>
                <a:spcPts val="0"/>
              </a:spcBef>
              <a:buSzPts val="4800"/>
            </a:pPr>
            <a:r>
              <a:rPr lang="es-ES" b="1" i="1" dirty="0">
                <a:solidFill>
                  <a:srgbClr val="7030A0"/>
                </a:solidFill>
              </a:rPr>
              <a:t>Posición de los jugadores en dobles</a:t>
            </a:r>
          </a:p>
          <a:p>
            <a:pPr marL="0" lvl="0" indent="0" algn="ctr">
              <a:spcBef>
                <a:spcPts val="0"/>
              </a:spcBef>
              <a:buSzPts val="4800"/>
            </a:pPr>
            <a:r>
              <a:rPr lang="es-ES" sz="2800" i="1" dirty="0">
                <a:solidFill>
                  <a:srgbClr val="FF0000"/>
                </a:solidFill>
              </a:rPr>
              <a:t>Los jugadores en el lado par del campo tienen pulseras de servidor </a:t>
            </a:r>
            <a:r>
              <a:rPr lang="en-US" sz="2800" i="1" dirty="0">
                <a:solidFill>
                  <a:srgbClr val="FF0000"/>
                </a:solidFill>
                <a:latin typeface="Calibri"/>
                <a:ea typeface="Calibri"/>
                <a:cs typeface="Calibri"/>
                <a:sym typeface="Calibri"/>
              </a:rPr>
              <a:t>@ 0-0-2</a:t>
            </a:r>
            <a:endParaRPr dirty="0"/>
          </a:p>
        </p:txBody>
      </p:sp>
      <p:sp>
        <p:nvSpPr>
          <p:cNvPr id="419" name="Google Shape;419;p51"/>
          <p:cNvSpPr/>
          <p:nvPr/>
        </p:nvSpPr>
        <p:spPr>
          <a:xfrm rot="8660055">
            <a:off x="1450960" y="3728852"/>
            <a:ext cx="580747" cy="309046"/>
          </a:xfrm>
          <a:prstGeom prs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420" name="Google Shape;420;p51"/>
          <p:cNvSpPr/>
          <p:nvPr/>
        </p:nvSpPr>
        <p:spPr>
          <a:xfrm rot="16200000">
            <a:off x="9013108" y="2941369"/>
            <a:ext cx="629293" cy="399754"/>
          </a:xfrm>
          <a:prstGeom prs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421" name="Google Shape;421;p51"/>
          <p:cNvSpPr txBox="1">
            <a:spLocks noGrp="1"/>
          </p:cNvSpPr>
          <p:nvPr>
            <p:ph type="sldNum" idx="12"/>
          </p:nvPr>
        </p:nvSpPr>
        <p:spPr>
          <a:xfrm>
            <a:off x="11875249" y="6550223"/>
            <a:ext cx="316751" cy="307777"/>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1400"/>
              <a:buFont typeface="Source Sans Pro"/>
              <a:buNone/>
            </a:pPr>
            <a:fld id="{00000000-1234-1234-1234-123412341234}" type="slidenum">
              <a:rPr lang="en-US" sz="1400"/>
              <a:t>16</a:t>
            </a:fld>
            <a:endParaRPr sz="1400"/>
          </a:p>
        </p:txBody>
      </p:sp>
      <p:sp>
        <p:nvSpPr>
          <p:cNvPr id="2" name="Posición"/>
          <p:cNvSpPr/>
          <p:nvPr/>
        </p:nvSpPr>
        <p:spPr>
          <a:xfrm>
            <a:off x="215807" y="5031451"/>
            <a:ext cx="1851532" cy="1477328"/>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es-ES" sz="1800" dirty="0"/>
              <a:t>Posiciónese de 1 a 3 m DIRECTAMENTE DETRÁS del poste de la red</a:t>
            </a:r>
          </a:p>
        </p:txBody>
      </p:sp>
      <p:sp>
        <p:nvSpPr>
          <p:cNvPr id="5" name="Rectángulo 4"/>
          <p:cNvSpPr/>
          <p:nvPr/>
        </p:nvSpPr>
        <p:spPr>
          <a:xfrm>
            <a:off x="8031208" y="5033034"/>
            <a:ext cx="4160792" cy="1477328"/>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marL="285750" indent="-285750">
              <a:buFontTx/>
              <a:buChar char="-"/>
            </a:pPr>
            <a:r>
              <a:rPr lang="es-ES" sz="1800" dirty="0"/>
              <a:t>Apunte el clip del portapapeles hacia el equipo de servicio.</a:t>
            </a:r>
          </a:p>
          <a:p>
            <a:pPr marL="285750" indent="-285750">
              <a:buFontTx/>
              <a:buChar char="-"/>
            </a:pPr>
            <a:r>
              <a:rPr lang="es-ES" sz="1800" dirty="0"/>
              <a:t>La pinza de servidor sobre el Servidor inicial (con círculo) con el "\2" al frente</a:t>
            </a:r>
          </a:p>
        </p:txBody>
      </p:sp>
      <p:sp>
        <p:nvSpPr>
          <p:cNvPr id="6" name="Rectángulo 5"/>
          <p:cNvSpPr/>
          <p:nvPr/>
        </p:nvSpPr>
        <p:spPr>
          <a:xfrm>
            <a:off x="4227356" y="1270590"/>
            <a:ext cx="2387994" cy="1200329"/>
          </a:xfrm>
          <a:prstGeom prst="rect">
            <a:avLst/>
          </a:prstGeom>
          <a:solidFill>
            <a:schemeClr val="accent5">
              <a:lumMod val="20000"/>
              <a:lumOff val="80000"/>
            </a:schemeClr>
          </a:solidFill>
        </p:spPr>
        <p:style>
          <a:lnRef idx="1">
            <a:schemeClr val="accent3"/>
          </a:lnRef>
          <a:fillRef idx="3">
            <a:schemeClr val="accent3"/>
          </a:fillRef>
          <a:effectRef idx="2">
            <a:schemeClr val="accent3"/>
          </a:effectRef>
          <a:fontRef idx="minor">
            <a:schemeClr val="lt1"/>
          </a:fontRef>
        </p:style>
        <p:txBody>
          <a:bodyPr wrap="square">
            <a:spAutoFit/>
          </a:bodyPr>
          <a:lstStyle/>
          <a:p>
            <a:r>
              <a:rPr lang="es-ES" sz="1800" dirty="0">
                <a:solidFill>
                  <a:srgbClr val="7030A0"/>
                </a:solidFill>
              </a:rPr>
              <a:t>Confirmar los nombres de los equipos (solo al comienzo del partido)</a:t>
            </a:r>
            <a:endParaRPr lang="es-ES" sz="1800" dirty="0"/>
          </a:p>
        </p:txBody>
      </p:sp>
      <p:sp>
        <p:nvSpPr>
          <p:cNvPr id="7" name="Rectángulo 6"/>
          <p:cNvSpPr/>
          <p:nvPr/>
        </p:nvSpPr>
        <p:spPr>
          <a:xfrm>
            <a:off x="1856869" y="3405093"/>
            <a:ext cx="7670763" cy="369332"/>
          </a:xfrm>
          <a:prstGeom prst="rect">
            <a:avLst/>
          </a:prstGeom>
          <a:solidFill>
            <a:schemeClr val="accent5">
              <a:lumMod val="20000"/>
              <a:lumOff val="80000"/>
            </a:schemeClr>
          </a:solidFill>
        </p:spPr>
        <p:style>
          <a:lnRef idx="1">
            <a:schemeClr val="accent3"/>
          </a:lnRef>
          <a:fillRef idx="3">
            <a:schemeClr val="accent3"/>
          </a:fillRef>
          <a:effectRef idx="2">
            <a:schemeClr val="accent3"/>
          </a:effectRef>
          <a:fontRef idx="minor">
            <a:schemeClr val="lt1"/>
          </a:fontRef>
        </p:style>
        <p:txBody>
          <a:bodyPr wrap="square">
            <a:spAutoFit/>
          </a:bodyPr>
          <a:lstStyle/>
          <a:p>
            <a:r>
              <a:rPr lang="es-ES" sz="1800" dirty="0">
                <a:solidFill>
                  <a:srgbClr val="18579B"/>
                </a:solidFill>
              </a:rPr>
              <a:t>Confirmar visualmente al servidor inicial y el posicionamiento del restador</a:t>
            </a:r>
            <a:endParaRPr lang="es-ES" sz="1800" dirty="0"/>
          </a:p>
        </p:txBody>
      </p:sp>
      <p:pic>
        <p:nvPicPr>
          <p:cNvPr id="4" name="Imagen 3" descr="Diagrama&#10;&#10;Descripción generada automáticamente">
            <a:extLst>
              <a:ext uri="{FF2B5EF4-FFF2-40B4-BE49-F238E27FC236}">
                <a16:creationId xmlns:a16="http://schemas.microsoft.com/office/drawing/2014/main" id="{444CCDC6-FE09-0543-C101-97B8CFB453EB}"/>
              </a:ext>
            </a:extLst>
          </p:cNvPr>
          <p:cNvPicPr>
            <a:picLocks noChangeAspect="1"/>
          </p:cNvPicPr>
          <p:nvPr/>
        </p:nvPicPr>
        <p:blipFill>
          <a:blip r:embed="rId4"/>
          <a:stretch>
            <a:fillRect/>
          </a:stretch>
        </p:blipFill>
        <p:spPr>
          <a:xfrm>
            <a:off x="3449782" y="4616689"/>
            <a:ext cx="3546763" cy="22413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4" name="Rectángulo 3"/>
          <p:cNvSpPr/>
          <p:nvPr/>
        </p:nvSpPr>
        <p:spPr>
          <a:xfrm>
            <a:off x="2674189" y="1837426"/>
            <a:ext cx="6478438" cy="923330"/>
          </a:xfrm>
          <a:prstGeom prst="rect">
            <a:avLst/>
          </a:prstGeom>
        </p:spPr>
        <p:txBody>
          <a:bodyPr wrap="square">
            <a:spAutoFit/>
          </a:bodyPr>
          <a:lstStyle/>
          <a:p>
            <a:r>
              <a:rPr lang="es-ES" sz="1800" dirty="0">
                <a:hlinkClick r:id="rId2"/>
              </a:rPr>
              <a:t>https://</a:t>
            </a:r>
            <a:r>
              <a:rPr lang="es-ES" sz="1800" dirty="0" smtClean="0">
                <a:hlinkClick r:id="rId2"/>
              </a:rPr>
              <a:t>youtu.be/M2QDfbI4ovg?t=149</a:t>
            </a:r>
            <a:endParaRPr lang="es-ES" sz="1800" dirty="0" smtClean="0"/>
          </a:p>
          <a:p>
            <a:endParaRPr lang="es-ES" sz="1800" dirty="0" smtClean="0"/>
          </a:p>
          <a:p>
            <a:endParaRPr lang="es-ES" sz="1800" dirty="0"/>
          </a:p>
        </p:txBody>
      </p:sp>
      <p:sp>
        <p:nvSpPr>
          <p:cNvPr id="5" name="Google Shape;146;p14"/>
          <p:cNvSpPr txBox="1">
            <a:spLocks/>
          </p:cNvSpPr>
          <p:nvPr/>
        </p:nvSpPr>
        <p:spPr>
          <a:xfrm>
            <a:off x="388775" y="186331"/>
            <a:ext cx="8884621" cy="1651095"/>
          </a:xfrm>
          <a:prstGeom prst="rect">
            <a:avLst/>
          </a:prstGeom>
          <a:noFill/>
          <a:ln>
            <a:noFill/>
          </a:ln>
        </p:spPr>
        <p:txBody>
          <a:bodyPr spcFirstLastPara="1" wrap="square" lIns="45700" tIns="45700" rIns="45700"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18579B"/>
              </a:buClr>
              <a:buSzPts val="4800"/>
            </a:pPr>
            <a:r>
              <a:rPr lang="en-US" sz="3600" b="1" i="1" dirty="0" err="1" smtClean="0">
                <a:solidFill>
                  <a:srgbClr val="18579B"/>
                </a:solidFill>
              </a:rPr>
              <a:t>Posición</a:t>
            </a:r>
            <a:r>
              <a:rPr lang="en-US" sz="3600" b="1" i="1" dirty="0" smtClean="0">
                <a:solidFill>
                  <a:srgbClr val="18579B"/>
                </a:solidFill>
              </a:rPr>
              <a:t> </a:t>
            </a:r>
            <a:r>
              <a:rPr lang="en-US" sz="3600" b="1" i="1" dirty="0" err="1" smtClean="0">
                <a:solidFill>
                  <a:srgbClr val="18579B"/>
                </a:solidFill>
              </a:rPr>
              <a:t>Jugadores</a:t>
            </a:r>
            <a:r>
              <a:rPr lang="en-US" sz="3600" b="1" i="1" dirty="0" smtClean="0">
                <a:solidFill>
                  <a:srgbClr val="18579B"/>
                </a:solidFill>
              </a:rPr>
              <a:t> – Video Cap. 3</a:t>
            </a:r>
          </a:p>
          <a:p>
            <a:pPr>
              <a:buClr>
                <a:srgbClr val="18579B"/>
              </a:buClr>
              <a:buSzPts val="4800"/>
            </a:pPr>
            <a:endParaRPr lang="en-US" sz="3600" dirty="0"/>
          </a:p>
        </p:txBody>
      </p:sp>
      <p:sp>
        <p:nvSpPr>
          <p:cNvPr id="6" name="Rectángulo 5"/>
          <p:cNvSpPr/>
          <p:nvPr/>
        </p:nvSpPr>
        <p:spPr>
          <a:xfrm>
            <a:off x="2740327" y="4284446"/>
            <a:ext cx="6478438" cy="923330"/>
          </a:xfrm>
          <a:prstGeom prst="rect">
            <a:avLst/>
          </a:prstGeom>
        </p:spPr>
        <p:txBody>
          <a:bodyPr wrap="square">
            <a:spAutoFit/>
          </a:bodyPr>
          <a:lstStyle/>
          <a:p>
            <a:r>
              <a:rPr lang="es-ES" sz="1800" dirty="0">
                <a:hlinkClick r:id="rId3"/>
              </a:rPr>
              <a:t>https://</a:t>
            </a:r>
            <a:r>
              <a:rPr lang="es-ES" sz="1800" dirty="0" smtClean="0">
                <a:hlinkClick r:id="rId3"/>
              </a:rPr>
              <a:t>youtu.be/M2QDfbI4ovg?t=464</a:t>
            </a:r>
            <a:endParaRPr lang="es-ES" sz="1800" dirty="0" smtClean="0"/>
          </a:p>
          <a:p>
            <a:endParaRPr lang="es-ES" sz="1800" dirty="0" smtClean="0"/>
          </a:p>
          <a:p>
            <a:endParaRPr lang="es-ES" sz="1800" dirty="0"/>
          </a:p>
        </p:txBody>
      </p:sp>
      <p:sp>
        <p:nvSpPr>
          <p:cNvPr id="7" name="Google Shape;146;p14"/>
          <p:cNvSpPr txBox="1">
            <a:spLocks/>
          </p:cNvSpPr>
          <p:nvPr/>
        </p:nvSpPr>
        <p:spPr>
          <a:xfrm>
            <a:off x="454913" y="2633351"/>
            <a:ext cx="8884621" cy="1651095"/>
          </a:xfrm>
          <a:prstGeom prst="rect">
            <a:avLst/>
          </a:prstGeom>
          <a:noFill/>
          <a:ln>
            <a:noFill/>
          </a:ln>
        </p:spPr>
        <p:txBody>
          <a:bodyPr spcFirstLastPara="1" wrap="square" lIns="45700" tIns="45700" rIns="45700"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18579B"/>
              </a:buClr>
              <a:buSzPts val="4800"/>
            </a:pPr>
            <a:r>
              <a:rPr lang="en-US" sz="3600" b="1" i="1" dirty="0" err="1" smtClean="0">
                <a:solidFill>
                  <a:srgbClr val="18579B"/>
                </a:solidFill>
              </a:rPr>
              <a:t>Arbitrando</a:t>
            </a:r>
            <a:r>
              <a:rPr lang="en-US" sz="3600" b="1" i="1" dirty="0" smtClean="0">
                <a:solidFill>
                  <a:srgbClr val="18579B"/>
                </a:solidFill>
              </a:rPr>
              <a:t> un </a:t>
            </a:r>
            <a:r>
              <a:rPr lang="en-US" sz="3600" b="1" i="1" dirty="0" err="1" smtClean="0">
                <a:solidFill>
                  <a:srgbClr val="18579B"/>
                </a:solidFill>
              </a:rPr>
              <a:t>partido</a:t>
            </a:r>
            <a:r>
              <a:rPr lang="en-US" sz="3600" b="1" i="1" dirty="0" smtClean="0">
                <a:solidFill>
                  <a:srgbClr val="18579B"/>
                </a:solidFill>
              </a:rPr>
              <a:t> – Video Cap. 6</a:t>
            </a:r>
          </a:p>
          <a:p>
            <a:pPr>
              <a:buClr>
                <a:srgbClr val="18579B"/>
              </a:buClr>
              <a:buSzPts val="4800"/>
            </a:pPr>
            <a:endParaRPr lang="en-US" sz="3600" dirty="0"/>
          </a:p>
        </p:txBody>
      </p:sp>
    </p:spTree>
    <p:extLst>
      <p:ext uri="{BB962C8B-B14F-4D97-AF65-F5344CB8AC3E}">
        <p14:creationId xmlns:p14="http://schemas.microsoft.com/office/powerpoint/2010/main" val="38219528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26BC9E-4CE0-B575-AACB-71C11BABB077}"/>
              </a:ext>
            </a:extLst>
          </p:cNvPr>
          <p:cNvSpPr>
            <a:spLocks noGrp="1"/>
          </p:cNvSpPr>
          <p:nvPr>
            <p:ph type="title"/>
          </p:nvPr>
        </p:nvSpPr>
        <p:spPr>
          <a:xfrm>
            <a:off x="734482" y="0"/>
            <a:ext cx="10723035" cy="801065"/>
          </a:xfrm>
        </p:spPr>
        <p:txBody>
          <a:bodyPr/>
          <a:lstStyle/>
          <a:p>
            <a:r>
              <a:rPr lang="es-ES" b="1" i="1" dirty="0">
                <a:solidFill>
                  <a:srgbClr val="7030A0"/>
                </a:solidFill>
              </a:rPr>
              <a:t>Ejercicio 1</a:t>
            </a:r>
          </a:p>
        </p:txBody>
      </p:sp>
      <p:sp>
        <p:nvSpPr>
          <p:cNvPr id="4" name="Marcador de número de diapositiva 3">
            <a:extLst>
              <a:ext uri="{FF2B5EF4-FFF2-40B4-BE49-F238E27FC236}">
                <a16:creationId xmlns:a16="http://schemas.microsoft.com/office/drawing/2014/main" id="{F8C2EA9A-AAA0-8A6E-16BE-836A78F52A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10" name="Google Shape;840;p112" descr="Figure 9_2021.png"/>
          <p:cNvPicPr preferRelativeResize="0"/>
          <p:nvPr/>
        </p:nvPicPr>
        <p:blipFill rotWithShape="1">
          <a:blip r:embed="rId2">
            <a:alphaModFix/>
          </a:blip>
          <a:srcRect/>
          <a:stretch/>
        </p:blipFill>
        <p:spPr>
          <a:xfrm>
            <a:off x="171995" y="801065"/>
            <a:ext cx="6594565" cy="4882523"/>
          </a:xfrm>
          <a:prstGeom prst="rect">
            <a:avLst/>
          </a:prstGeom>
          <a:noFill/>
          <a:ln>
            <a:noFill/>
          </a:ln>
        </p:spPr>
      </p:pic>
      <p:pic>
        <p:nvPicPr>
          <p:cNvPr id="11" name="Imagen 10">
            <a:extLst>
              <a:ext uri="{FF2B5EF4-FFF2-40B4-BE49-F238E27FC236}">
                <a16:creationId xmlns:a16="http://schemas.microsoft.com/office/drawing/2014/main" id="{45273607-724A-904A-EF50-D79A908D8731}"/>
              </a:ext>
            </a:extLst>
          </p:cNvPr>
          <p:cNvPicPr>
            <a:picLocks noChangeAspect="1"/>
          </p:cNvPicPr>
          <p:nvPr/>
        </p:nvPicPr>
        <p:blipFill>
          <a:blip r:embed="rId3"/>
          <a:stretch>
            <a:fillRect/>
          </a:stretch>
        </p:blipFill>
        <p:spPr>
          <a:xfrm rot="16200000">
            <a:off x="7640052" y="274707"/>
            <a:ext cx="3559151" cy="5306132"/>
          </a:xfrm>
          <a:prstGeom prst="rect">
            <a:avLst/>
          </a:prstGeom>
        </p:spPr>
      </p:pic>
      <p:sp>
        <p:nvSpPr>
          <p:cNvPr id="7" name="CuadroTexto 6"/>
          <p:cNvSpPr txBox="1"/>
          <p:nvPr/>
        </p:nvSpPr>
        <p:spPr>
          <a:xfrm>
            <a:off x="734482" y="5940213"/>
            <a:ext cx="7061549" cy="707886"/>
          </a:xfrm>
          <a:prstGeom prst="rect">
            <a:avLst/>
          </a:prstGeom>
          <a:noFill/>
        </p:spPr>
        <p:txBody>
          <a:bodyPr wrap="none" rtlCol="0">
            <a:spAutoFit/>
          </a:bodyPr>
          <a:lstStyle/>
          <a:p>
            <a:r>
              <a:rPr lang="es-ES" sz="2000" dirty="0"/>
              <a:t>¿Dónde debe estar colocada “Smith, Mary”? Y “</a:t>
            </a:r>
            <a:r>
              <a:rPr lang="es-ES" sz="2000" dirty="0" err="1"/>
              <a:t>Olsen</a:t>
            </a:r>
            <a:r>
              <a:rPr lang="es-ES" sz="2000" dirty="0"/>
              <a:t>, </a:t>
            </a:r>
            <a:r>
              <a:rPr lang="es-ES" sz="2000" dirty="0" err="1"/>
              <a:t>Jim</a:t>
            </a:r>
            <a:r>
              <a:rPr lang="es-ES" sz="2000" dirty="0"/>
              <a:t>”?</a:t>
            </a:r>
          </a:p>
          <a:p>
            <a:r>
              <a:rPr lang="es-ES" sz="2000" dirty="0"/>
              <a:t>¿A quien le toca sacar?</a:t>
            </a:r>
          </a:p>
        </p:txBody>
      </p:sp>
      <p:sp>
        <p:nvSpPr>
          <p:cNvPr id="12" name="Rectángulo 11"/>
          <p:cNvSpPr/>
          <p:nvPr/>
        </p:nvSpPr>
        <p:spPr>
          <a:xfrm>
            <a:off x="10512213" y="1462750"/>
            <a:ext cx="1192107" cy="133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p:cNvSpPr/>
          <p:nvPr/>
        </p:nvSpPr>
        <p:spPr>
          <a:xfrm>
            <a:off x="10512213" y="3030777"/>
            <a:ext cx="1192107" cy="133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Smith, Mary"/>
          <p:cNvSpPr/>
          <p:nvPr/>
        </p:nvSpPr>
        <p:spPr>
          <a:xfrm>
            <a:off x="7203440" y="1462750"/>
            <a:ext cx="1192107" cy="133463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1800" dirty="0"/>
              <a:t>Smith,</a:t>
            </a:r>
          </a:p>
          <a:p>
            <a:pPr algn="ctr"/>
            <a:r>
              <a:rPr lang="es-ES" sz="1800" dirty="0"/>
              <a:t>Mary</a:t>
            </a:r>
          </a:p>
        </p:txBody>
      </p:sp>
      <p:sp>
        <p:nvSpPr>
          <p:cNvPr id="15" name="Jones, Bob"/>
          <p:cNvSpPr/>
          <p:nvPr/>
        </p:nvSpPr>
        <p:spPr>
          <a:xfrm>
            <a:off x="7203440" y="3030776"/>
            <a:ext cx="1192107" cy="133463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1800" dirty="0"/>
              <a:t>Jones, Bob</a:t>
            </a:r>
          </a:p>
        </p:txBody>
      </p:sp>
      <p:sp>
        <p:nvSpPr>
          <p:cNvPr id="16" name="Olsen, Jim"/>
          <p:cNvSpPr/>
          <p:nvPr/>
        </p:nvSpPr>
        <p:spPr>
          <a:xfrm>
            <a:off x="10403841" y="1511487"/>
            <a:ext cx="1256988" cy="1334637"/>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s-ES" sz="1800" dirty="0" err="1"/>
              <a:t>Olsen</a:t>
            </a:r>
            <a:r>
              <a:rPr lang="es-ES" sz="1800" dirty="0"/>
              <a:t>, </a:t>
            </a:r>
            <a:r>
              <a:rPr lang="es-ES" sz="1800" dirty="0" err="1"/>
              <a:t>Jim</a:t>
            </a:r>
            <a:endParaRPr lang="es-ES" sz="1800" dirty="0"/>
          </a:p>
        </p:txBody>
      </p:sp>
      <p:sp>
        <p:nvSpPr>
          <p:cNvPr id="17" name="Baker, Diane"/>
          <p:cNvSpPr/>
          <p:nvPr/>
        </p:nvSpPr>
        <p:spPr>
          <a:xfrm>
            <a:off x="10414001" y="3060681"/>
            <a:ext cx="1236668" cy="1334637"/>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s-ES" sz="1800" dirty="0"/>
              <a:t>Baker, Diane</a:t>
            </a:r>
          </a:p>
        </p:txBody>
      </p:sp>
      <p:cxnSp>
        <p:nvCxnSpPr>
          <p:cNvPr id="19" name="Conector recto de flecha 18"/>
          <p:cNvCxnSpPr/>
          <p:nvPr/>
        </p:nvCxnSpPr>
        <p:spPr>
          <a:xfrm flipH="1">
            <a:off x="8203721" y="422694"/>
            <a:ext cx="1095554" cy="123357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8115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26BC9E-4CE0-B575-AACB-71C11BABB077}"/>
              </a:ext>
            </a:extLst>
          </p:cNvPr>
          <p:cNvSpPr>
            <a:spLocks noGrp="1"/>
          </p:cNvSpPr>
          <p:nvPr>
            <p:ph type="title"/>
          </p:nvPr>
        </p:nvSpPr>
        <p:spPr>
          <a:xfrm>
            <a:off x="734482" y="0"/>
            <a:ext cx="10723035" cy="801065"/>
          </a:xfrm>
        </p:spPr>
        <p:txBody>
          <a:bodyPr/>
          <a:lstStyle/>
          <a:p>
            <a:r>
              <a:rPr lang="es-ES" b="1" i="1" dirty="0">
                <a:solidFill>
                  <a:srgbClr val="7030A0"/>
                </a:solidFill>
              </a:rPr>
              <a:t>Ejercicio 2</a:t>
            </a:r>
          </a:p>
        </p:txBody>
      </p:sp>
      <p:sp>
        <p:nvSpPr>
          <p:cNvPr id="4" name="Marcador de número de diapositiva 3">
            <a:extLst>
              <a:ext uri="{FF2B5EF4-FFF2-40B4-BE49-F238E27FC236}">
                <a16:creationId xmlns:a16="http://schemas.microsoft.com/office/drawing/2014/main" id="{F8C2EA9A-AAA0-8A6E-16BE-836A78F52A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11" name="Imagen 10">
            <a:extLst>
              <a:ext uri="{FF2B5EF4-FFF2-40B4-BE49-F238E27FC236}">
                <a16:creationId xmlns:a16="http://schemas.microsoft.com/office/drawing/2014/main" id="{45273607-724A-904A-EF50-D79A908D8731}"/>
              </a:ext>
            </a:extLst>
          </p:cNvPr>
          <p:cNvPicPr>
            <a:picLocks noChangeAspect="1"/>
          </p:cNvPicPr>
          <p:nvPr/>
        </p:nvPicPr>
        <p:blipFill>
          <a:blip r:embed="rId2"/>
          <a:stretch>
            <a:fillRect/>
          </a:stretch>
        </p:blipFill>
        <p:spPr>
          <a:xfrm rot="16200000">
            <a:off x="7640052" y="274707"/>
            <a:ext cx="3559151" cy="5306132"/>
          </a:xfrm>
          <a:prstGeom prst="rect">
            <a:avLst/>
          </a:prstGeom>
        </p:spPr>
      </p:pic>
      <p:sp>
        <p:nvSpPr>
          <p:cNvPr id="7" name="CuadroTexto 6"/>
          <p:cNvSpPr txBox="1"/>
          <p:nvPr/>
        </p:nvSpPr>
        <p:spPr>
          <a:xfrm>
            <a:off x="734482" y="5940213"/>
            <a:ext cx="7061549" cy="707886"/>
          </a:xfrm>
          <a:prstGeom prst="rect">
            <a:avLst/>
          </a:prstGeom>
          <a:noFill/>
        </p:spPr>
        <p:txBody>
          <a:bodyPr wrap="none" rtlCol="0">
            <a:spAutoFit/>
          </a:bodyPr>
          <a:lstStyle/>
          <a:p>
            <a:r>
              <a:rPr lang="es-ES" sz="2000" dirty="0"/>
              <a:t>¿Dónde debe estar colocada “Smith, Mary”? Y “</a:t>
            </a:r>
            <a:r>
              <a:rPr lang="es-ES" sz="2000" dirty="0" err="1"/>
              <a:t>Olsen</a:t>
            </a:r>
            <a:r>
              <a:rPr lang="es-ES" sz="2000" dirty="0"/>
              <a:t>, </a:t>
            </a:r>
            <a:r>
              <a:rPr lang="es-ES" sz="2000" dirty="0" err="1"/>
              <a:t>Jim</a:t>
            </a:r>
            <a:r>
              <a:rPr lang="es-ES" sz="2000" dirty="0"/>
              <a:t>”?</a:t>
            </a:r>
          </a:p>
          <a:p>
            <a:r>
              <a:rPr lang="es-ES" sz="2000" dirty="0"/>
              <a:t>¿A quien le toca sacar?</a:t>
            </a:r>
          </a:p>
        </p:txBody>
      </p:sp>
      <p:sp>
        <p:nvSpPr>
          <p:cNvPr id="12" name="Rectángulo 11"/>
          <p:cNvSpPr/>
          <p:nvPr/>
        </p:nvSpPr>
        <p:spPr>
          <a:xfrm>
            <a:off x="10512213" y="1462750"/>
            <a:ext cx="1192107" cy="133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p:cNvSpPr/>
          <p:nvPr/>
        </p:nvSpPr>
        <p:spPr>
          <a:xfrm>
            <a:off x="10512213" y="3030777"/>
            <a:ext cx="1192107" cy="133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Google Shape;854;p114" descr="Figure 10_2021.png"/>
          <p:cNvPicPr preferRelativeResize="0"/>
          <p:nvPr/>
        </p:nvPicPr>
        <p:blipFill rotWithShape="1">
          <a:blip r:embed="rId3">
            <a:alphaModFix/>
          </a:blip>
          <a:srcRect/>
          <a:stretch/>
        </p:blipFill>
        <p:spPr>
          <a:xfrm rot="10800000">
            <a:off x="253023" y="933435"/>
            <a:ext cx="6582043" cy="4716867"/>
          </a:xfrm>
          <a:prstGeom prst="rect">
            <a:avLst/>
          </a:prstGeom>
          <a:noFill/>
          <a:ln>
            <a:noFill/>
          </a:ln>
        </p:spPr>
      </p:pic>
    </p:spTree>
    <p:extLst>
      <p:ext uri="{BB962C8B-B14F-4D97-AF65-F5344CB8AC3E}">
        <p14:creationId xmlns:p14="http://schemas.microsoft.com/office/powerpoint/2010/main" val="40195464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6"/>
          <p:cNvSpPr txBox="1">
            <a:spLocks noGrp="1"/>
          </p:cNvSpPr>
          <p:nvPr>
            <p:ph type="body" idx="1"/>
          </p:nvPr>
        </p:nvSpPr>
        <p:spPr>
          <a:xfrm>
            <a:off x="115410" y="88777"/>
            <a:ext cx="11958221" cy="6552028"/>
          </a:xfrm>
          <a:prstGeom prst="rect">
            <a:avLst/>
          </a:prstGeom>
          <a:noFill/>
          <a:ln>
            <a:noFill/>
          </a:ln>
        </p:spPr>
        <p:txBody>
          <a:bodyPr spcFirstLastPara="1" wrap="square" lIns="45700" tIns="45700" rIns="45700" bIns="45700" anchor="t" anchorCtr="0">
            <a:normAutofit/>
          </a:bodyPr>
          <a:lstStyle/>
          <a:p>
            <a:pPr marL="0" lvl="1" indent="349250" algn="ctr" rtl="0">
              <a:lnSpc>
                <a:spcPct val="100000"/>
              </a:lnSpc>
              <a:spcBef>
                <a:spcPts val="0"/>
              </a:spcBef>
              <a:spcAft>
                <a:spcPts val="0"/>
              </a:spcAft>
              <a:buSzPts val="4000"/>
              <a:buFont typeface="Noto Sans Symbols"/>
              <a:buNone/>
            </a:pPr>
            <a:r>
              <a:rPr lang="es-ES" sz="3600" dirty="0">
                <a:solidFill>
                  <a:srgbClr val="18579B"/>
                </a:solidFill>
              </a:rPr>
              <a:t>
Objetivo: Cómo actúa un </a:t>
            </a:r>
            <a:r>
              <a:rPr lang="es-ES" sz="3600">
                <a:solidFill>
                  <a:srgbClr val="18579B"/>
                </a:solidFill>
              </a:rPr>
              <a:t>Juez de Pista </a:t>
            </a:r>
            <a:r>
              <a:rPr lang="es-ES" sz="3600" dirty="0">
                <a:solidFill>
                  <a:srgbClr val="18579B"/>
                </a:solidFill>
              </a:rPr>
              <a:t>de Pickleball
</a:t>
            </a:r>
            <a:endParaRPr dirty="0"/>
          </a:p>
        </p:txBody>
      </p:sp>
      <p:sp>
        <p:nvSpPr>
          <p:cNvPr id="99" name="Google Shape;99;p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26BC9E-4CE0-B575-AACB-71C11BABB077}"/>
              </a:ext>
            </a:extLst>
          </p:cNvPr>
          <p:cNvSpPr>
            <a:spLocks noGrp="1"/>
          </p:cNvSpPr>
          <p:nvPr>
            <p:ph type="title"/>
          </p:nvPr>
        </p:nvSpPr>
        <p:spPr>
          <a:xfrm>
            <a:off x="734482" y="0"/>
            <a:ext cx="10723035" cy="801065"/>
          </a:xfrm>
        </p:spPr>
        <p:txBody>
          <a:bodyPr/>
          <a:lstStyle/>
          <a:p>
            <a:r>
              <a:rPr lang="es-ES" b="1" i="1" dirty="0">
                <a:solidFill>
                  <a:srgbClr val="7030A0"/>
                </a:solidFill>
              </a:rPr>
              <a:t>Ejercicio 3</a:t>
            </a:r>
          </a:p>
        </p:txBody>
      </p:sp>
      <p:sp>
        <p:nvSpPr>
          <p:cNvPr id="4" name="Marcador de número de diapositiva 3">
            <a:extLst>
              <a:ext uri="{FF2B5EF4-FFF2-40B4-BE49-F238E27FC236}">
                <a16:creationId xmlns:a16="http://schemas.microsoft.com/office/drawing/2014/main" id="{F8C2EA9A-AAA0-8A6E-16BE-836A78F52A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pic>
        <p:nvPicPr>
          <p:cNvPr id="11" name="Imagen 10">
            <a:extLst>
              <a:ext uri="{FF2B5EF4-FFF2-40B4-BE49-F238E27FC236}">
                <a16:creationId xmlns:a16="http://schemas.microsoft.com/office/drawing/2014/main" id="{45273607-724A-904A-EF50-D79A908D8731}"/>
              </a:ext>
            </a:extLst>
          </p:cNvPr>
          <p:cNvPicPr>
            <a:picLocks noChangeAspect="1"/>
          </p:cNvPicPr>
          <p:nvPr/>
        </p:nvPicPr>
        <p:blipFill>
          <a:blip r:embed="rId2"/>
          <a:stretch>
            <a:fillRect/>
          </a:stretch>
        </p:blipFill>
        <p:spPr>
          <a:xfrm rot="16200000">
            <a:off x="7640052" y="274707"/>
            <a:ext cx="3559151" cy="5306132"/>
          </a:xfrm>
          <a:prstGeom prst="rect">
            <a:avLst/>
          </a:prstGeom>
        </p:spPr>
      </p:pic>
      <p:sp>
        <p:nvSpPr>
          <p:cNvPr id="7" name="CuadroTexto 6"/>
          <p:cNvSpPr txBox="1"/>
          <p:nvPr/>
        </p:nvSpPr>
        <p:spPr>
          <a:xfrm>
            <a:off x="734482" y="5940213"/>
            <a:ext cx="7061549" cy="707886"/>
          </a:xfrm>
          <a:prstGeom prst="rect">
            <a:avLst/>
          </a:prstGeom>
          <a:noFill/>
        </p:spPr>
        <p:txBody>
          <a:bodyPr wrap="none" rtlCol="0">
            <a:spAutoFit/>
          </a:bodyPr>
          <a:lstStyle/>
          <a:p>
            <a:r>
              <a:rPr lang="es-ES" sz="2000" dirty="0"/>
              <a:t>¿Dónde debe estar colocada “Smith, Mary”? Y “</a:t>
            </a:r>
            <a:r>
              <a:rPr lang="es-ES" sz="2000" dirty="0" err="1"/>
              <a:t>Olsen</a:t>
            </a:r>
            <a:r>
              <a:rPr lang="es-ES" sz="2000" dirty="0"/>
              <a:t>, </a:t>
            </a:r>
            <a:r>
              <a:rPr lang="es-ES" sz="2000" dirty="0" err="1"/>
              <a:t>Jim</a:t>
            </a:r>
            <a:r>
              <a:rPr lang="es-ES" sz="2000" dirty="0"/>
              <a:t>”?</a:t>
            </a:r>
          </a:p>
          <a:p>
            <a:r>
              <a:rPr lang="es-ES" sz="2000" dirty="0"/>
              <a:t>¿A quien le toca sacar?</a:t>
            </a:r>
          </a:p>
        </p:txBody>
      </p:sp>
      <p:sp>
        <p:nvSpPr>
          <p:cNvPr id="12" name="Rectángulo 11"/>
          <p:cNvSpPr/>
          <p:nvPr/>
        </p:nvSpPr>
        <p:spPr>
          <a:xfrm>
            <a:off x="10512213" y="1462750"/>
            <a:ext cx="1192107" cy="133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p:cNvSpPr/>
          <p:nvPr/>
        </p:nvSpPr>
        <p:spPr>
          <a:xfrm>
            <a:off x="10512213" y="3030777"/>
            <a:ext cx="1192107" cy="133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Smith, Mary"/>
          <p:cNvSpPr/>
          <p:nvPr/>
        </p:nvSpPr>
        <p:spPr>
          <a:xfrm>
            <a:off x="7224271" y="3064447"/>
            <a:ext cx="1192107" cy="133463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1800" dirty="0"/>
              <a:t>Smith,</a:t>
            </a:r>
          </a:p>
          <a:p>
            <a:pPr algn="ctr"/>
            <a:r>
              <a:rPr lang="es-ES" sz="1800" dirty="0"/>
              <a:t>Mary</a:t>
            </a:r>
          </a:p>
        </p:txBody>
      </p:sp>
      <p:sp>
        <p:nvSpPr>
          <p:cNvPr id="15" name="Jones, Bob"/>
          <p:cNvSpPr/>
          <p:nvPr/>
        </p:nvSpPr>
        <p:spPr>
          <a:xfrm>
            <a:off x="7224270" y="1462750"/>
            <a:ext cx="1192107" cy="133463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1800" dirty="0"/>
              <a:t>Jones, Bob</a:t>
            </a:r>
          </a:p>
        </p:txBody>
      </p:sp>
      <p:sp>
        <p:nvSpPr>
          <p:cNvPr id="16" name="Olsen, Jim"/>
          <p:cNvSpPr/>
          <p:nvPr/>
        </p:nvSpPr>
        <p:spPr>
          <a:xfrm>
            <a:off x="10403841" y="1511487"/>
            <a:ext cx="1256988" cy="1334637"/>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s-ES" sz="1800" dirty="0" err="1"/>
              <a:t>Olsen</a:t>
            </a:r>
            <a:r>
              <a:rPr lang="es-ES" sz="1800" dirty="0"/>
              <a:t>, </a:t>
            </a:r>
            <a:r>
              <a:rPr lang="es-ES" sz="1800" dirty="0" err="1"/>
              <a:t>Jim</a:t>
            </a:r>
            <a:endParaRPr lang="es-ES" sz="1800" dirty="0"/>
          </a:p>
        </p:txBody>
      </p:sp>
      <p:sp>
        <p:nvSpPr>
          <p:cNvPr id="17" name="Baker, Diane"/>
          <p:cNvSpPr/>
          <p:nvPr/>
        </p:nvSpPr>
        <p:spPr>
          <a:xfrm>
            <a:off x="10414001" y="3060681"/>
            <a:ext cx="1236668" cy="1334637"/>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s-ES" sz="1800" dirty="0"/>
              <a:t>Baker, Diane</a:t>
            </a:r>
          </a:p>
        </p:txBody>
      </p:sp>
      <p:cxnSp>
        <p:nvCxnSpPr>
          <p:cNvPr id="19" name="Conector recto de flecha 18"/>
          <p:cNvCxnSpPr/>
          <p:nvPr/>
        </p:nvCxnSpPr>
        <p:spPr>
          <a:xfrm>
            <a:off x="9299275" y="422694"/>
            <a:ext cx="1561382" cy="150099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8" name="Google Shape;854;p114" descr="Figure 10_2021.png"/>
          <p:cNvPicPr preferRelativeResize="0"/>
          <p:nvPr/>
        </p:nvPicPr>
        <p:blipFill rotWithShape="1">
          <a:blip r:embed="rId3">
            <a:alphaModFix/>
          </a:blip>
          <a:srcRect/>
          <a:stretch/>
        </p:blipFill>
        <p:spPr>
          <a:xfrm>
            <a:off x="253023" y="933435"/>
            <a:ext cx="6582043" cy="4716867"/>
          </a:xfrm>
          <a:prstGeom prst="rect">
            <a:avLst/>
          </a:prstGeom>
          <a:noFill/>
          <a:ln>
            <a:noFill/>
          </a:ln>
        </p:spPr>
      </p:pic>
    </p:spTree>
    <p:extLst>
      <p:ext uri="{BB962C8B-B14F-4D97-AF65-F5344CB8AC3E}">
        <p14:creationId xmlns:p14="http://schemas.microsoft.com/office/powerpoint/2010/main" val="104948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4"/>
          <p:cNvSpPr txBox="1">
            <a:spLocks noGrp="1"/>
          </p:cNvSpPr>
          <p:nvPr>
            <p:ph type="body" idx="1"/>
          </p:nvPr>
        </p:nvSpPr>
        <p:spPr>
          <a:xfrm>
            <a:off x="295376" y="0"/>
            <a:ext cx="11601248" cy="652650"/>
          </a:xfrm>
          <a:prstGeom prst="rect">
            <a:avLst/>
          </a:prstGeom>
          <a:noFill/>
          <a:ln>
            <a:noFill/>
          </a:ln>
        </p:spPr>
        <p:txBody>
          <a:bodyPr spcFirstLastPara="1" wrap="square" lIns="45700" tIns="45700" rIns="45700" bIns="45700" anchor="t" anchorCtr="0">
            <a:noAutofit/>
          </a:bodyPr>
          <a:lstStyle/>
          <a:p>
            <a:pPr marL="0" lvl="0" indent="0" algn="ctr" rtl="0">
              <a:lnSpc>
                <a:spcPct val="90000"/>
              </a:lnSpc>
              <a:spcBef>
                <a:spcPts val="0"/>
              </a:spcBef>
              <a:spcAft>
                <a:spcPts val="0"/>
              </a:spcAft>
              <a:buSzPts val="4400"/>
              <a:buFont typeface="Noto Sans Symbols"/>
              <a:buNone/>
            </a:pPr>
            <a:r>
              <a:rPr lang="es-ES" sz="4400" b="1" i="1" u="none" dirty="0"/>
              <a:t>Arbitraje de un partido</a:t>
            </a:r>
            <a:endParaRPr sz="3200" b="1" i="1" dirty="0">
              <a:latin typeface="Calibri"/>
              <a:ea typeface="Calibri"/>
              <a:cs typeface="Calibri"/>
              <a:sym typeface="Calibri"/>
            </a:endParaRPr>
          </a:p>
        </p:txBody>
      </p:sp>
      <p:sp>
        <p:nvSpPr>
          <p:cNvPr id="650" name="Google Shape;650;p8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a:t>
            </a:fld>
            <a:endParaRPr/>
          </a:p>
        </p:txBody>
      </p:sp>
      <p:pic>
        <p:nvPicPr>
          <p:cNvPr id="6" name="Imagen 5"/>
          <p:cNvPicPr>
            <a:picLocks noChangeAspect="1"/>
          </p:cNvPicPr>
          <p:nvPr/>
        </p:nvPicPr>
        <p:blipFill>
          <a:blip r:embed="rId3"/>
          <a:stretch>
            <a:fillRect/>
          </a:stretch>
        </p:blipFill>
        <p:spPr>
          <a:xfrm>
            <a:off x="0" y="550476"/>
            <a:ext cx="6109369" cy="5648864"/>
          </a:xfrm>
          <a:prstGeom prst="rect">
            <a:avLst/>
          </a:prstGeom>
        </p:spPr>
      </p:pic>
      <p:pic>
        <p:nvPicPr>
          <p:cNvPr id="7" name="Imagen 6"/>
          <p:cNvPicPr>
            <a:picLocks noChangeAspect="1"/>
          </p:cNvPicPr>
          <p:nvPr/>
        </p:nvPicPr>
        <p:blipFill>
          <a:blip r:embed="rId4"/>
          <a:stretch>
            <a:fillRect/>
          </a:stretch>
        </p:blipFill>
        <p:spPr>
          <a:xfrm>
            <a:off x="295376" y="1008679"/>
            <a:ext cx="7111889" cy="5741137"/>
          </a:xfrm>
          <a:prstGeom prst="rect">
            <a:avLst/>
          </a:prstGeom>
        </p:spPr>
      </p:pic>
      <p:grpSp>
        <p:nvGrpSpPr>
          <p:cNvPr id="12" name="Grupo 11"/>
          <p:cNvGrpSpPr/>
          <p:nvPr/>
        </p:nvGrpSpPr>
        <p:grpSpPr>
          <a:xfrm>
            <a:off x="965260" y="652650"/>
            <a:ext cx="7195329" cy="6124352"/>
            <a:chOff x="2276475" y="2895600"/>
            <a:chExt cx="7620000" cy="6743664"/>
          </a:xfrm>
        </p:grpSpPr>
        <p:pic>
          <p:nvPicPr>
            <p:cNvPr id="10" name="Imagen 9"/>
            <p:cNvPicPr>
              <a:picLocks noChangeAspect="1"/>
            </p:cNvPicPr>
            <p:nvPr/>
          </p:nvPicPr>
          <p:blipFill>
            <a:blip r:embed="rId5"/>
            <a:stretch>
              <a:fillRect/>
            </a:stretch>
          </p:blipFill>
          <p:spPr>
            <a:xfrm>
              <a:off x="2295525" y="2895600"/>
              <a:ext cx="7600950" cy="1066800"/>
            </a:xfrm>
            <a:prstGeom prst="rect">
              <a:avLst/>
            </a:prstGeom>
          </p:spPr>
        </p:pic>
        <p:pic>
          <p:nvPicPr>
            <p:cNvPr id="11" name="Imagen 10"/>
            <p:cNvPicPr>
              <a:picLocks noChangeAspect="1"/>
            </p:cNvPicPr>
            <p:nvPr/>
          </p:nvPicPr>
          <p:blipFill>
            <a:blip r:embed="rId6"/>
            <a:stretch>
              <a:fillRect/>
            </a:stretch>
          </p:blipFill>
          <p:spPr>
            <a:xfrm>
              <a:off x="2276475" y="3914739"/>
              <a:ext cx="7620000" cy="5724525"/>
            </a:xfrm>
            <a:prstGeom prst="rect">
              <a:avLst/>
            </a:prstGeom>
          </p:spPr>
        </p:pic>
      </p:grpSp>
      <p:pic>
        <p:nvPicPr>
          <p:cNvPr id="9" name="Imagen 8"/>
          <p:cNvPicPr>
            <a:picLocks noChangeAspect="1"/>
          </p:cNvPicPr>
          <p:nvPr/>
        </p:nvPicPr>
        <p:blipFill>
          <a:blip r:embed="rId7"/>
          <a:stretch>
            <a:fillRect/>
          </a:stretch>
        </p:blipFill>
        <p:spPr>
          <a:xfrm>
            <a:off x="1218936" y="1008736"/>
            <a:ext cx="7629525" cy="3076575"/>
          </a:xfrm>
          <a:prstGeom prst="rect">
            <a:avLst/>
          </a:prstGeom>
        </p:spPr>
      </p:pic>
      <p:pic>
        <p:nvPicPr>
          <p:cNvPr id="13" name="Imagen 12"/>
          <p:cNvPicPr>
            <a:picLocks noChangeAspect="1"/>
          </p:cNvPicPr>
          <p:nvPr/>
        </p:nvPicPr>
        <p:blipFill>
          <a:blip r:embed="rId8"/>
          <a:stretch>
            <a:fillRect/>
          </a:stretch>
        </p:blipFill>
        <p:spPr>
          <a:xfrm>
            <a:off x="2281237" y="976312"/>
            <a:ext cx="7629525" cy="4905375"/>
          </a:xfrm>
          <a:prstGeom prst="rect">
            <a:avLst/>
          </a:prstGeom>
        </p:spPr>
      </p:pic>
      <p:pic>
        <p:nvPicPr>
          <p:cNvPr id="14" name="Imagen 13"/>
          <p:cNvPicPr>
            <a:picLocks noChangeAspect="1"/>
          </p:cNvPicPr>
          <p:nvPr/>
        </p:nvPicPr>
        <p:blipFill>
          <a:blip r:embed="rId9"/>
          <a:stretch>
            <a:fillRect/>
          </a:stretch>
        </p:blipFill>
        <p:spPr>
          <a:xfrm>
            <a:off x="2638543" y="1504379"/>
            <a:ext cx="7629525" cy="4095750"/>
          </a:xfrm>
          <a:prstGeom prst="rect">
            <a:avLst/>
          </a:prstGeom>
        </p:spPr>
      </p:pic>
      <p:pic>
        <p:nvPicPr>
          <p:cNvPr id="15" name="Imagen 14"/>
          <p:cNvPicPr>
            <a:picLocks noChangeAspect="1"/>
          </p:cNvPicPr>
          <p:nvPr/>
        </p:nvPicPr>
        <p:blipFill>
          <a:blip r:embed="rId10"/>
          <a:stretch>
            <a:fillRect/>
          </a:stretch>
        </p:blipFill>
        <p:spPr>
          <a:xfrm>
            <a:off x="0" y="523290"/>
            <a:ext cx="12138650" cy="6253712"/>
          </a:xfrm>
          <a:prstGeom prst="rect">
            <a:avLst/>
          </a:prstGeom>
        </p:spPr>
      </p:pic>
    </p:spTree>
    <p:extLst>
      <p:ext uri="{BB962C8B-B14F-4D97-AF65-F5344CB8AC3E}">
        <p14:creationId xmlns:p14="http://schemas.microsoft.com/office/powerpoint/2010/main" val="155820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4"/>
          <p:cNvSpPr txBox="1">
            <a:spLocks noGrp="1"/>
          </p:cNvSpPr>
          <p:nvPr>
            <p:ph type="body" idx="1"/>
          </p:nvPr>
        </p:nvSpPr>
        <p:spPr>
          <a:xfrm>
            <a:off x="295376" y="0"/>
            <a:ext cx="11601248" cy="652650"/>
          </a:xfrm>
          <a:prstGeom prst="rect">
            <a:avLst/>
          </a:prstGeom>
          <a:noFill/>
          <a:ln>
            <a:noFill/>
          </a:ln>
        </p:spPr>
        <p:txBody>
          <a:bodyPr spcFirstLastPara="1" wrap="square" lIns="45700" tIns="45700" rIns="45700" bIns="45700" anchor="t" anchorCtr="0">
            <a:noAutofit/>
          </a:bodyPr>
          <a:lstStyle/>
          <a:p>
            <a:pPr marL="0" lvl="0" indent="0" algn="ctr" rtl="0">
              <a:lnSpc>
                <a:spcPct val="90000"/>
              </a:lnSpc>
              <a:spcBef>
                <a:spcPts val="0"/>
              </a:spcBef>
              <a:spcAft>
                <a:spcPts val="0"/>
              </a:spcAft>
              <a:buSzPts val="4400"/>
              <a:buFont typeface="Noto Sans Symbols"/>
              <a:buNone/>
            </a:pPr>
            <a:r>
              <a:rPr lang="es-ES" sz="4400" b="1" i="1" u="none" dirty="0"/>
              <a:t>Situaciones Clave e Infracciones de reglas</a:t>
            </a:r>
            <a:endParaRPr sz="3200" b="1" i="1" dirty="0">
              <a:latin typeface="Calibri"/>
              <a:ea typeface="Calibri"/>
              <a:cs typeface="Calibri"/>
              <a:sym typeface="Calibri"/>
            </a:endParaRPr>
          </a:p>
        </p:txBody>
      </p:sp>
      <p:sp>
        <p:nvSpPr>
          <p:cNvPr id="650" name="Google Shape;650;p8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a:t>
            </a:fld>
            <a:endParaRPr/>
          </a:p>
        </p:txBody>
      </p:sp>
      <p:sp>
        <p:nvSpPr>
          <p:cNvPr id="2" name="Rectángulo 1"/>
          <p:cNvSpPr/>
          <p:nvPr/>
        </p:nvSpPr>
        <p:spPr>
          <a:xfrm>
            <a:off x="295376" y="652650"/>
            <a:ext cx="5725862" cy="5755422"/>
          </a:xfrm>
          <a:prstGeom prst="rect">
            <a:avLst/>
          </a:prstGeom>
        </p:spPr>
        <p:txBody>
          <a:bodyPr wrap="square">
            <a:spAutoFit/>
          </a:bodyPr>
          <a:lstStyle/>
          <a:p>
            <a:pPr marL="342900" indent="-342900">
              <a:buFont typeface="+mj-lt"/>
              <a:buAutoNum type="arabicPeriod"/>
            </a:pPr>
            <a:r>
              <a:rPr lang="es-ES" sz="1600" dirty="0">
                <a:latin typeface="Arial" panose="020B0604020202020204" pitchFamily="34" charset="0"/>
                <a:cs typeface="Arial" panose="020B0604020202020204" pitchFamily="34" charset="0"/>
              </a:rPr>
              <a:t>Errores de posición del jugador y secuencia del servidor: </a:t>
            </a:r>
            <a:r>
              <a:rPr lang="es-ES" sz="1600" dirty="0"/>
              <a:t>diligente en confirmar la corrección antes de cantar el marcador para comenzar un rally</a:t>
            </a:r>
            <a:r>
              <a:rPr lang="es-ES" sz="1600" dirty="0">
                <a:latin typeface="CIDFont+F1"/>
              </a:rPr>
              <a:t>.</a:t>
            </a:r>
          </a:p>
          <a:p>
            <a:pPr marL="342900" indent="-342900">
              <a:buFont typeface="+mj-lt"/>
              <a:buAutoNum type="arabicPeriod"/>
            </a:pPr>
            <a:r>
              <a:rPr lang="es-ES" sz="1600" dirty="0" err="1"/>
              <a:t>Stacking</a:t>
            </a:r>
            <a:r>
              <a:rPr lang="es-ES" sz="1600" dirty="0"/>
              <a:t> (australiana): concéntrese sólo en el servidor correcto y en el receptor correcto según el marcador (par o impar) que ha marcado en la planilla. Ignore dónde se encuentra cualquiera de los compañeros.</a:t>
            </a:r>
          </a:p>
          <a:p>
            <a:pPr marL="342900" indent="-342900">
              <a:buFont typeface="+mj-lt"/>
              <a:buAutoNum type="arabicPeriod"/>
            </a:pPr>
            <a:r>
              <a:rPr lang="es-ES" sz="1600" dirty="0"/>
              <a:t>Preguntas sobre las posiciones correctas de los jugadores o la secuencia del servidor: el JP es responsable de corregir los errores de posición del jugador y secuencia del servidor antes de anunciar el marcador antes de comenzar cada jugada.</a:t>
            </a:r>
          </a:p>
          <a:p>
            <a:pPr marL="342900" indent="-342900">
              <a:buFont typeface="+mj-lt"/>
              <a:buAutoNum type="arabicPeriod"/>
            </a:pPr>
            <a:r>
              <a:rPr lang="es-ES" sz="1600" dirty="0"/>
              <a:t>Preguntas y desafíos sobre la puntuación: La oportunidad de cuestionar el marcador finaliza cuando la pelota es golpeada para devolver el servicio (resto) o la pelota queda muerta, lo que ocurra primero.</a:t>
            </a:r>
          </a:p>
          <a:p>
            <a:pPr marL="342900" indent="-342900">
              <a:buFont typeface="+mj-lt"/>
              <a:buAutoNum type="arabicPeriod"/>
            </a:pPr>
            <a:r>
              <a:rPr lang="es-ES" sz="1600" dirty="0"/>
              <a:t>Saque antes de que se anuncie el marcador: sólo es falta si saca mientras se está cantando la puntuación.</a:t>
            </a:r>
          </a:p>
          <a:p>
            <a:pPr marL="342900" indent="-342900">
              <a:buFont typeface="+mj-lt"/>
              <a:buAutoNum type="arabicPeriod"/>
            </a:pPr>
            <a:r>
              <a:rPr lang="es-ES" sz="1600" dirty="0"/>
              <a:t>Si los jugadores cambian de lado de servicio después de que se anuncie el marcador: detener inmediatamente el juego y anuncie que volverá a cantar el marcador.</a:t>
            </a:r>
          </a:p>
          <a:p>
            <a:pPr marL="342900" indent="-342900">
              <a:buFont typeface="+mj-lt"/>
              <a:buAutoNum type="arabicPeriod"/>
            </a:pPr>
            <a:r>
              <a:rPr lang="es-ES" sz="1600" dirty="0"/>
              <a:t>Tiempo muerto solicitado después de realizar el saque: “Falta”. Explique brevemente, según sea necesario.</a:t>
            </a:r>
          </a:p>
        </p:txBody>
      </p:sp>
      <p:sp>
        <p:nvSpPr>
          <p:cNvPr id="16" name="Rectángulo 15"/>
          <p:cNvSpPr/>
          <p:nvPr/>
        </p:nvSpPr>
        <p:spPr>
          <a:xfrm>
            <a:off x="6466138" y="652650"/>
            <a:ext cx="5725862" cy="6494085"/>
          </a:xfrm>
          <a:prstGeom prst="rect">
            <a:avLst/>
          </a:prstGeom>
        </p:spPr>
        <p:txBody>
          <a:bodyPr wrap="square">
            <a:spAutoFit/>
          </a:bodyPr>
          <a:lstStyle/>
          <a:p>
            <a:pPr marL="342000" lvl="1" indent="-342000"/>
            <a:r>
              <a:rPr lang="es-ES" sz="1600" dirty="0"/>
              <a:t>8.   Violación de 10 segundos: "Falta." Explique brevemente, según sea necesario. Se puede parar la cuenta por pregunta de un jugador. Se reiniciará el canto de marcador.</a:t>
            </a:r>
          </a:p>
          <a:p>
            <a:pPr marL="342000" indent="-342000"/>
            <a:r>
              <a:rPr lang="es-ES" sz="1600" dirty="0"/>
              <a:t>9.   Acciones de saque de volea ilegales: Reconocer un servicio de volea ilegal puede ser difícil. Si no está seguro, solicite un nuevo servicio sin penalización para el jugador.</a:t>
            </a:r>
          </a:p>
          <a:p>
            <a:pPr marL="342900" indent="-342900">
              <a:buFont typeface="+mj-lt"/>
              <a:buAutoNum type="arabicPeriod" startAt="10"/>
            </a:pPr>
            <a:r>
              <a:rPr lang="es-ES" sz="1600" dirty="0"/>
              <a:t>Acciones de servicio con bote ilegales: Fuerza agregada = Falta</a:t>
            </a:r>
            <a:r>
              <a:rPr lang="es-ES" sz="1600" dirty="0">
                <a:latin typeface="CIDFont+F1"/>
              </a:rPr>
              <a:t>.</a:t>
            </a:r>
          </a:p>
          <a:p>
            <a:pPr marL="342900" indent="-342900">
              <a:buFont typeface="+mj-lt"/>
              <a:buAutoNum type="arabicPeriod" startAt="10"/>
            </a:pPr>
            <a:r>
              <a:rPr lang="es-ES" sz="1600" dirty="0"/>
              <a:t>Faltas de pie en el servicio: Los pies del servidor no pueden estar en contacto con la pista o la superficie de juego fuera de la prolongación de las líneas lateral y central, y al menos un pie debe estar apoyado en el suelo cuando se golpea la pelota para realizar el servicio. </a:t>
            </a:r>
            <a:r>
              <a:rPr lang="es-ES" sz="1600" u="sng" dirty="0"/>
              <a:t>No sancionar la falta hasta que se golpe el servicio</a:t>
            </a:r>
            <a:r>
              <a:rPr lang="es-ES" sz="1600" dirty="0"/>
              <a:t>.</a:t>
            </a:r>
          </a:p>
          <a:p>
            <a:pPr marL="342900" indent="-342900">
              <a:buFont typeface="+mj-lt"/>
              <a:buAutoNum type="arabicPeriod" startAt="10"/>
            </a:pPr>
            <a:r>
              <a:rPr lang="es-ES" sz="1600" dirty="0"/>
              <a:t>Si el servicio toca la red y luego cae en cualquier lugar del área de servicio correcta, el juego continúa.</a:t>
            </a:r>
          </a:p>
          <a:p>
            <a:pPr marL="342900" indent="-342900">
              <a:buFont typeface="+mj-lt"/>
              <a:buAutoNum type="arabicPeriod" startAt="10"/>
            </a:pPr>
            <a:r>
              <a:rPr lang="es-ES" sz="1600" dirty="0"/>
              <a:t>Es falta si el servicio bota en la ZNV del receptor, que incluye todas sus líneas.</a:t>
            </a:r>
          </a:p>
          <a:p>
            <a:pPr marL="342900" indent="-342900">
              <a:buFont typeface="+mj-lt"/>
              <a:buAutoNum type="arabicPeriod" startAt="10"/>
            </a:pPr>
            <a:r>
              <a:rPr lang="es-ES" sz="1600" dirty="0"/>
              <a:t>Cambio de servidor inicial: Si un jugador se niega a usar la identificación del servidor inicial, imponer la pérdida de partido. Los equipos pueden cambiar el servidor inicial entre juegos. Confirmar con cada equipo entre juegos si mantendrán el mismo servidor inicial.</a:t>
            </a:r>
          </a:p>
        </p:txBody>
      </p:sp>
    </p:spTree>
    <p:extLst>
      <p:ext uri="{BB962C8B-B14F-4D97-AF65-F5344CB8AC3E}">
        <p14:creationId xmlns:p14="http://schemas.microsoft.com/office/powerpoint/2010/main" val="9991988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4"/>
          <p:cNvSpPr txBox="1">
            <a:spLocks noGrp="1"/>
          </p:cNvSpPr>
          <p:nvPr>
            <p:ph type="body" idx="1"/>
          </p:nvPr>
        </p:nvSpPr>
        <p:spPr>
          <a:xfrm>
            <a:off x="295376" y="0"/>
            <a:ext cx="11601248" cy="652650"/>
          </a:xfrm>
          <a:prstGeom prst="rect">
            <a:avLst/>
          </a:prstGeom>
          <a:noFill/>
          <a:ln>
            <a:noFill/>
          </a:ln>
        </p:spPr>
        <p:txBody>
          <a:bodyPr spcFirstLastPara="1" wrap="square" lIns="45700" tIns="45700" rIns="45700" bIns="45700" anchor="t" anchorCtr="0">
            <a:noAutofit/>
          </a:bodyPr>
          <a:lstStyle/>
          <a:p>
            <a:pPr marL="0" lvl="0" indent="0" algn="ctr" rtl="0">
              <a:lnSpc>
                <a:spcPct val="90000"/>
              </a:lnSpc>
              <a:spcBef>
                <a:spcPts val="0"/>
              </a:spcBef>
              <a:spcAft>
                <a:spcPts val="0"/>
              </a:spcAft>
              <a:buSzPts val="4400"/>
              <a:buFont typeface="Noto Sans Symbols"/>
              <a:buNone/>
            </a:pPr>
            <a:r>
              <a:rPr lang="es-ES" sz="4400" b="1" i="1" u="none" dirty="0"/>
              <a:t>ZNV</a:t>
            </a:r>
            <a:endParaRPr sz="3200" b="1" i="1" dirty="0">
              <a:latin typeface="Calibri"/>
              <a:ea typeface="Calibri"/>
              <a:cs typeface="Calibri"/>
              <a:sym typeface="Calibri"/>
            </a:endParaRPr>
          </a:p>
        </p:txBody>
      </p:sp>
      <p:sp>
        <p:nvSpPr>
          <p:cNvPr id="650" name="Google Shape;650;p8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a:t>
            </a:fld>
            <a:endParaRPr/>
          </a:p>
        </p:txBody>
      </p:sp>
      <p:sp>
        <p:nvSpPr>
          <p:cNvPr id="2" name="Rectángulo 1"/>
          <p:cNvSpPr/>
          <p:nvPr/>
        </p:nvSpPr>
        <p:spPr>
          <a:xfrm>
            <a:off x="295376" y="652650"/>
            <a:ext cx="5725862" cy="2277547"/>
          </a:xfrm>
          <a:prstGeom prst="rect">
            <a:avLst/>
          </a:prstGeom>
        </p:spPr>
        <p:txBody>
          <a:bodyPr wrap="square">
            <a:spAutoFit/>
          </a:bodyPr>
          <a:lstStyle/>
          <a:p>
            <a:r>
              <a:rPr lang="es-ES" dirty="0">
                <a:hlinkClick r:id="rId3"/>
              </a:rPr>
              <a:t>https://www.youtube.com/watch?v=xGfLXDTzJck&amp;t=114s</a:t>
            </a:r>
            <a:endParaRPr lang="es-ES" dirty="0"/>
          </a:p>
          <a:p>
            <a:endParaRPr lang="es-ES" dirty="0"/>
          </a:p>
          <a:p>
            <a:r>
              <a:rPr lang="en-US" dirty="0">
                <a:hlinkClick r:id="rId4"/>
              </a:rPr>
              <a:t>Was This a Kitchen Foot Fault From Jay </a:t>
            </a:r>
            <a:r>
              <a:rPr lang="en-US" dirty="0" err="1">
                <a:hlinkClick r:id="rId4"/>
              </a:rPr>
              <a:t>Devilliers</a:t>
            </a:r>
            <a:r>
              <a:rPr lang="en-US" dirty="0">
                <a:hlinkClick r:id="rId4"/>
              </a:rPr>
              <a:t>? - Major League Pickleball Season One (youtube.com)</a:t>
            </a:r>
            <a:endParaRPr lang="en-US" dirty="0"/>
          </a:p>
          <a:p>
            <a:endParaRPr lang="en-US" dirty="0"/>
          </a:p>
          <a:p>
            <a:r>
              <a:rPr lang="en-US" dirty="0">
                <a:hlinkClick r:id="rId5"/>
              </a:rPr>
              <a:t>Dave </a:t>
            </a:r>
            <a:r>
              <a:rPr lang="en-US" dirty="0" err="1">
                <a:hlinkClick r:id="rId5"/>
              </a:rPr>
              <a:t>Weinbach</a:t>
            </a:r>
            <a:r>
              <a:rPr lang="en-US" dirty="0">
                <a:hlinkClick r:id="rId5"/>
              </a:rPr>
              <a:t>-Fault or No Fault-You Make The Call! Pickleball Rules – YouTube</a:t>
            </a:r>
            <a:r>
              <a:rPr lang="en-US" dirty="0"/>
              <a:t>  (0:00 a 0:45)</a:t>
            </a:r>
          </a:p>
          <a:p>
            <a:endParaRPr lang="en-US" dirty="0"/>
          </a:p>
          <a:p>
            <a:r>
              <a:rPr lang="en-US" dirty="0">
                <a:hlinkClick r:id="rId6"/>
              </a:rPr>
              <a:t>Pickleball Rules: You Make The Call! Fault or No Fault - with Slow Motion Video (youtube.com)</a:t>
            </a:r>
            <a:r>
              <a:rPr lang="en-US" dirty="0"/>
              <a:t> </a:t>
            </a:r>
            <a:r>
              <a:rPr lang="en-US" dirty="0">
                <a:solidFill>
                  <a:schemeClr val="dk1"/>
                </a:solidFill>
              </a:rPr>
              <a:t>(start at 0:00 and stop at 1:05)</a:t>
            </a:r>
            <a:endParaRPr lang="es-ES" dirty="0"/>
          </a:p>
        </p:txBody>
      </p:sp>
    </p:spTree>
    <p:extLst>
      <p:ext uri="{BB962C8B-B14F-4D97-AF65-F5344CB8AC3E}">
        <p14:creationId xmlns:p14="http://schemas.microsoft.com/office/powerpoint/2010/main" val="769123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4" name="Rectángulo 3"/>
          <p:cNvSpPr/>
          <p:nvPr/>
        </p:nvSpPr>
        <p:spPr>
          <a:xfrm>
            <a:off x="2674189" y="1837426"/>
            <a:ext cx="6478438" cy="923330"/>
          </a:xfrm>
          <a:prstGeom prst="rect">
            <a:avLst/>
          </a:prstGeom>
        </p:spPr>
        <p:txBody>
          <a:bodyPr wrap="square">
            <a:spAutoFit/>
          </a:bodyPr>
          <a:lstStyle/>
          <a:p>
            <a:r>
              <a:rPr lang="es-ES" sz="1800" dirty="0">
                <a:hlinkClick r:id="rId2"/>
              </a:rPr>
              <a:t>https://</a:t>
            </a:r>
            <a:r>
              <a:rPr lang="es-ES" sz="1800" dirty="0" smtClean="0">
                <a:hlinkClick r:id="rId2"/>
              </a:rPr>
              <a:t>youtu.be/M2QDfbI4ovg?t=887</a:t>
            </a:r>
            <a:endParaRPr lang="es-ES" sz="1800" dirty="0" smtClean="0"/>
          </a:p>
          <a:p>
            <a:endParaRPr lang="es-ES" sz="1800" dirty="0" smtClean="0"/>
          </a:p>
          <a:p>
            <a:endParaRPr lang="es-ES" sz="1800" dirty="0"/>
          </a:p>
        </p:txBody>
      </p:sp>
      <p:sp>
        <p:nvSpPr>
          <p:cNvPr id="5" name="Google Shape;146;p14"/>
          <p:cNvSpPr txBox="1">
            <a:spLocks/>
          </p:cNvSpPr>
          <p:nvPr/>
        </p:nvSpPr>
        <p:spPr>
          <a:xfrm>
            <a:off x="388775" y="186331"/>
            <a:ext cx="8884621" cy="1651095"/>
          </a:xfrm>
          <a:prstGeom prst="rect">
            <a:avLst/>
          </a:prstGeom>
          <a:noFill/>
          <a:ln>
            <a:noFill/>
          </a:ln>
        </p:spPr>
        <p:txBody>
          <a:bodyPr spcFirstLastPara="1" wrap="square" lIns="45700" tIns="45700" rIns="45700"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18579B"/>
              </a:buClr>
              <a:buSzPts val="4800"/>
            </a:pPr>
            <a:r>
              <a:rPr lang="en-US" sz="3600" b="1" i="1" dirty="0" err="1" smtClean="0">
                <a:solidFill>
                  <a:srgbClr val="18579B"/>
                </a:solidFill>
              </a:rPr>
              <a:t>Situaciones</a:t>
            </a:r>
            <a:r>
              <a:rPr lang="en-US" sz="3600" b="1" i="1" dirty="0" smtClean="0">
                <a:solidFill>
                  <a:srgbClr val="18579B"/>
                </a:solidFill>
              </a:rPr>
              <a:t> </a:t>
            </a:r>
            <a:r>
              <a:rPr lang="en-US" sz="3600" b="1" i="1" dirty="0" err="1" smtClean="0">
                <a:solidFill>
                  <a:srgbClr val="18579B"/>
                </a:solidFill>
              </a:rPr>
              <a:t>Adicionales</a:t>
            </a:r>
            <a:r>
              <a:rPr lang="en-US" sz="3600" b="1" i="1" dirty="0" smtClean="0">
                <a:solidFill>
                  <a:srgbClr val="18579B"/>
                </a:solidFill>
              </a:rPr>
              <a:t> – Video Cap. 7</a:t>
            </a:r>
          </a:p>
          <a:p>
            <a:pPr>
              <a:buClr>
                <a:srgbClr val="18579B"/>
              </a:buClr>
              <a:buSzPts val="4800"/>
            </a:pPr>
            <a:endParaRPr lang="en-US" sz="3600" dirty="0"/>
          </a:p>
        </p:txBody>
      </p:sp>
    </p:spTree>
    <p:extLst>
      <p:ext uri="{BB962C8B-B14F-4D97-AF65-F5344CB8AC3E}">
        <p14:creationId xmlns:p14="http://schemas.microsoft.com/office/powerpoint/2010/main" val="31586986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09"/>
          <p:cNvSpPr txBox="1">
            <a:spLocks noGrp="1"/>
          </p:cNvSpPr>
          <p:nvPr>
            <p:ph type="body" idx="1"/>
          </p:nvPr>
        </p:nvSpPr>
        <p:spPr>
          <a:xfrm>
            <a:off x="277586" y="258806"/>
            <a:ext cx="11658600" cy="6705542"/>
          </a:xfrm>
          <a:prstGeom prst="rect">
            <a:avLst/>
          </a:prstGeom>
          <a:noFill/>
          <a:ln>
            <a:noFill/>
          </a:ln>
        </p:spPr>
        <p:txBody>
          <a:bodyPr spcFirstLastPara="1" wrap="square" lIns="45700" tIns="45700" rIns="45700" bIns="45700" anchor="t" anchorCtr="0">
            <a:noAutofit/>
          </a:bodyPr>
          <a:lstStyle/>
          <a:p>
            <a:pPr marL="0" lvl="0" indent="0" algn="ctr">
              <a:lnSpc>
                <a:spcPct val="80000"/>
              </a:lnSpc>
              <a:spcBef>
                <a:spcPts val="0"/>
              </a:spcBef>
              <a:buClr>
                <a:srgbClr val="18579B"/>
              </a:buClr>
              <a:buSzPts val="4800"/>
            </a:pPr>
            <a:r>
              <a:rPr lang="es-ES" i="1" dirty="0">
                <a:solidFill>
                  <a:srgbClr val="7030A0"/>
                </a:solidFill>
              </a:rPr>
              <a:t>Procedimiento Estándar de Tiempo Muerto </a:t>
            </a:r>
          </a:p>
          <a:p>
            <a:pPr marL="180000" lvl="0" indent="0" algn="ctr">
              <a:lnSpc>
                <a:spcPct val="80000"/>
              </a:lnSpc>
              <a:spcBef>
                <a:spcPts val="0"/>
              </a:spcBef>
              <a:buClr>
                <a:srgbClr val="18579B"/>
              </a:buClr>
              <a:buSzPts val="4800"/>
            </a:pPr>
            <a:r>
              <a:rPr lang="es-ES" sz="3600" b="1" i="1" dirty="0"/>
              <a:t>Cuando un jugador pide tiempo muerto</a:t>
            </a:r>
            <a:r>
              <a:rPr lang="en-US" sz="3600" b="1" i="1" dirty="0">
                <a:latin typeface="Calibri"/>
                <a:ea typeface="Calibri"/>
                <a:cs typeface="Calibri"/>
                <a:sym typeface="Calibri"/>
              </a:rPr>
              <a:t>: </a:t>
            </a:r>
            <a:endParaRPr sz="3600" b="1" i="1" dirty="0"/>
          </a:p>
          <a:p>
            <a:pPr marL="719138" lvl="0" indent="-719138" algn="l" rtl="0">
              <a:lnSpc>
                <a:spcPct val="80000"/>
              </a:lnSpc>
              <a:spcBef>
                <a:spcPts val="2000"/>
              </a:spcBef>
              <a:spcAft>
                <a:spcPts val="0"/>
              </a:spcAft>
              <a:buClr>
                <a:srgbClr val="18579B"/>
              </a:buClr>
              <a:buSzPts val="2800"/>
              <a:buFont typeface="Calibri"/>
              <a:buChar char="•"/>
            </a:pPr>
            <a:r>
              <a:rPr lang="en-US" sz="3200" dirty="0">
                <a:latin typeface="Calibri"/>
                <a:ea typeface="Calibri"/>
                <a:cs typeface="Calibri"/>
                <a:sym typeface="Calibri"/>
              </a:rPr>
              <a:t>Guion </a:t>
            </a:r>
            <a:r>
              <a:rPr lang="en-US" sz="3200" dirty="0" err="1">
                <a:latin typeface="Calibri"/>
                <a:ea typeface="Calibri"/>
                <a:cs typeface="Calibri"/>
                <a:sym typeface="Calibri"/>
              </a:rPr>
              <a:t>estandar</a:t>
            </a:r>
            <a:r>
              <a:rPr lang="en-US" sz="3200" dirty="0">
                <a:latin typeface="Calibri"/>
                <a:ea typeface="Calibri"/>
                <a:cs typeface="Calibri"/>
                <a:sym typeface="Calibri"/>
              </a:rPr>
              <a:t>:</a:t>
            </a:r>
            <a:endParaRPr sz="3200" dirty="0"/>
          </a:p>
          <a:p>
            <a:pPr marL="1086283" lvl="1" indent="-719138" algn="l" rtl="0">
              <a:lnSpc>
                <a:spcPct val="80000"/>
              </a:lnSpc>
              <a:spcBef>
                <a:spcPts val="2000"/>
              </a:spcBef>
              <a:spcAft>
                <a:spcPts val="0"/>
              </a:spcAft>
              <a:buClr>
                <a:srgbClr val="18579B"/>
              </a:buClr>
              <a:buSzPts val="2800"/>
              <a:buChar char="•"/>
            </a:pPr>
            <a:r>
              <a:rPr lang="en-US" sz="3200" dirty="0" err="1"/>
              <a:t>Anunciar</a:t>
            </a:r>
            <a:r>
              <a:rPr lang="en-US" sz="3200" dirty="0"/>
              <a:t>:</a:t>
            </a:r>
            <a:r>
              <a:rPr lang="en-US" sz="3200" dirty="0">
                <a:latin typeface="Calibri"/>
                <a:ea typeface="Calibri"/>
                <a:cs typeface="Calibri"/>
                <a:sym typeface="Calibri"/>
              </a:rPr>
              <a:t> </a:t>
            </a:r>
            <a:r>
              <a:rPr lang="en-US" sz="3200" i="1" dirty="0">
                <a:solidFill>
                  <a:srgbClr val="FF0000"/>
                </a:solidFill>
                <a:latin typeface="Calibri"/>
                <a:ea typeface="Calibri"/>
                <a:cs typeface="Calibri"/>
                <a:sym typeface="Calibri"/>
              </a:rPr>
              <a:t>“</a:t>
            </a:r>
            <a:r>
              <a:rPr lang="en-US" sz="3200" i="1" dirty="0" err="1">
                <a:solidFill>
                  <a:srgbClr val="FF0000"/>
                </a:solidFill>
                <a:latin typeface="Calibri"/>
                <a:ea typeface="Calibri"/>
                <a:cs typeface="Calibri"/>
                <a:sym typeface="Calibri"/>
              </a:rPr>
              <a:t>Tiempo</a:t>
            </a:r>
            <a:r>
              <a:rPr lang="en-US" sz="3200" i="1" dirty="0">
                <a:solidFill>
                  <a:srgbClr val="FF0000"/>
                </a:solidFill>
                <a:latin typeface="Calibri"/>
                <a:ea typeface="Calibri"/>
                <a:cs typeface="Calibri"/>
                <a:sym typeface="Calibri"/>
              </a:rPr>
              <a:t> </a:t>
            </a:r>
            <a:r>
              <a:rPr lang="en-US" sz="3200" i="1" dirty="0" err="1">
                <a:solidFill>
                  <a:srgbClr val="FF0000"/>
                </a:solidFill>
                <a:latin typeface="Calibri"/>
                <a:ea typeface="Calibri"/>
                <a:cs typeface="Calibri"/>
                <a:sym typeface="Calibri"/>
              </a:rPr>
              <a:t>muerto</a:t>
            </a:r>
            <a:r>
              <a:rPr lang="en-US" sz="3200" i="1" dirty="0">
                <a:solidFill>
                  <a:srgbClr val="FF0000"/>
                </a:solidFill>
                <a:latin typeface="Calibri"/>
                <a:ea typeface="Calibri"/>
                <a:cs typeface="Calibri"/>
                <a:sym typeface="Calibri"/>
              </a:rPr>
              <a:t>, </a:t>
            </a:r>
            <a:r>
              <a:rPr lang="en-US" sz="3200" i="1" dirty="0" err="1">
                <a:solidFill>
                  <a:srgbClr val="FF0000"/>
                </a:solidFill>
                <a:latin typeface="Calibri"/>
                <a:ea typeface="Calibri"/>
                <a:cs typeface="Calibri"/>
                <a:sym typeface="Calibri"/>
              </a:rPr>
              <a:t>equipo</a:t>
            </a:r>
            <a:r>
              <a:rPr lang="en-US" sz="3200" i="1" dirty="0">
                <a:solidFill>
                  <a:srgbClr val="FF0000"/>
                </a:solidFill>
                <a:latin typeface="Calibri"/>
                <a:ea typeface="Calibri"/>
                <a:cs typeface="Calibri"/>
                <a:sym typeface="Calibri"/>
              </a:rPr>
              <a:t> </a:t>
            </a:r>
            <a:r>
              <a:rPr lang="en-US" sz="3200" i="1" dirty="0" err="1">
                <a:solidFill>
                  <a:srgbClr val="FF0000"/>
                </a:solidFill>
                <a:latin typeface="Calibri"/>
                <a:ea typeface="Calibri"/>
                <a:cs typeface="Calibri"/>
                <a:sym typeface="Calibri"/>
              </a:rPr>
              <a:t>servidor</a:t>
            </a:r>
            <a:r>
              <a:rPr lang="en-US" sz="3200" i="1" dirty="0">
                <a:solidFill>
                  <a:srgbClr val="FF0000"/>
                </a:solidFill>
                <a:latin typeface="Calibri"/>
                <a:ea typeface="Calibri"/>
                <a:cs typeface="Calibri"/>
                <a:sym typeface="Calibri"/>
              </a:rPr>
              <a:t>/receptor, 6-8-2, </a:t>
            </a:r>
            <a:r>
              <a:rPr lang="en-US" sz="3200" i="1" dirty="0">
                <a:solidFill>
                  <a:srgbClr val="FF0000"/>
                </a:solidFill>
              </a:rPr>
              <a:t>un </a:t>
            </a:r>
            <a:r>
              <a:rPr lang="en-US" sz="3200" i="1" dirty="0" err="1">
                <a:solidFill>
                  <a:srgbClr val="FF0000"/>
                </a:solidFill>
              </a:rPr>
              <a:t>minuto</a:t>
            </a:r>
            <a:r>
              <a:rPr lang="en-US" sz="3200" i="1" dirty="0">
                <a:solidFill>
                  <a:srgbClr val="FF0000"/>
                </a:solidFill>
                <a:latin typeface="Calibri"/>
                <a:ea typeface="Calibri"/>
                <a:cs typeface="Calibri"/>
                <a:sym typeface="Calibri"/>
              </a:rPr>
              <a:t>”.</a:t>
            </a:r>
            <a:endParaRPr sz="3200" i="1" dirty="0">
              <a:solidFill>
                <a:srgbClr val="FF0000"/>
              </a:solidFill>
              <a:latin typeface="Calibri"/>
              <a:ea typeface="Calibri"/>
              <a:cs typeface="Calibri"/>
              <a:sym typeface="Calibri"/>
            </a:endParaRPr>
          </a:p>
          <a:p>
            <a:pPr marL="719138" lvl="0" indent="-719138" algn="l" rtl="0">
              <a:lnSpc>
                <a:spcPct val="80000"/>
              </a:lnSpc>
              <a:spcBef>
                <a:spcPts val="2000"/>
              </a:spcBef>
              <a:spcAft>
                <a:spcPts val="0"/>
              </a:spcAft>
              <a:buClr>
                <a:srgbClr val="18579B"/>
              </a:buClr>
              <a:buSzPts val="2800"/>
              <a:buFont typeface="Arial"/>
              <a:buChar char="•"/>
            </a:pPr>
            <a:r>
              <a:rPr lang="en-US" sz="3200" dirty="0" err="1">
                <a:latin typeface="Calibri"/>
                <a:ea typeface="Calibri"/>
                <a:cs typeface="Calibri"/>
                <a:sym typeface="Calibri"/>
              </a:rPr>
              <a:t>Activar</a:t>
            </a:r>
            <a:r>
              <a:rPr lang="en-US" sz="3200" dirty="0">
                <a:latin typeface="Calibri"/>
                <a:ea typeface="Calibri"/>
                <a:cs typeface="Calibri"/>
                <a:sym typeface="Calibri"/>
              </a:rPr>
              <a:t> </a:t>
            </a:r>
            <a:r>
              <a:rPr lang="en-US" sz="3200" dirty="0" err="1">
                <a:latin typeface="Calibri"/>
                <a:ea typeface="Calibri"/>
                <a:cs typeface="Calibri"/>
                <a:sym typeface="Calibri"/>
              </a:rPr>
              <a:t>el</a:t>
            </a:r>
            <a:r>
              <a:rPr lang="en-US" sz="3200" dirty="0">
                <a:latin typeface="Calibri"/>
                <a:ea typeface="Calibri"/>
                <a:cs typeface="Calibri"/>
                <a:sym typeface="Calibri"/>
              </a:rPr>
              <a:t> </a:t>
            </a:r>
            <a:r>
              <a:rPr lang="en-US" sz="3200" dirty="0" err="1">
                <a:latin typeface="Calibri"/>
                <a:ea typeface="Calibri"/>
                <a:cs typeface="Calibri"/>
                <a:sym typeface="Calibri"/>
              </a:rPr>
              <a:t>cronómetro</a:t>
            </a:r>
            <a:r>
              <a:rPr lang="en-US" sz="3200" dirty="0">
                <a:latin typeface="Calibri"/>
                <a:ea typeface="Calibri"/>
                <a:cs typeface="Calibri"/>
                <a:sym typeface="Calibri"/>
              </a:rPr>
              <a:t>.</a:t>
            </a:r>
            <a:endParaRPr sz="3200" i="1" dirty="0">
              <a:solidFill>
                <a:srgbClr val="FF0000"/>
              </a:solidFill>
              <a:latin typeface="Calibri"/>
              <a:ea typeface="Calibri"/>
              <a:cs typeface="Calibri"/>
              <a:sym typeface="Calibri"/>
            </a:endParaRPr>
          </a:p>
          <a:p>
            <a:pPr marL="719138" lvl="0" indent="-719138">
              <a:lnSpc>
                <a:spcPct val="80000"/>
              </a:lnSpc>
              <a:buClr>
                <a:srgbClr val="FF0000"/>
              </a:buClr>
              <a:buSzPts val="2800"/>
              <a:buFont typeface="Calibri"/>
              <a:buChar char="•"/>
            </a:pPr>
            <a:r>
              <a:rPr lang="en-US" sz="3200" i="1" dirty="0" err="1">
                <a:solidFill>
                  <a:srgbClr val="FF0000"/>
                </a:solidFill>
                <a:latin typeface="Calibri"/>
                <a:ea typeface="Calibri"/>
                <a:cs typeface="Calibri"/>
                <a:sym typeface="Calibri"/>
              </a:rPr>
              <a:t>Moverse</a:t>
            </a:r>
            <a:r>
              <a:rPr lang="en-US" sz="3200" i="1" dirty="0">
                <a:solidFill>
                  <a:srgbClr val="FF0000"/>
                </a:solidFill>
                <a:latin typeface="Calibri"/>
                <a:ea typeface="Calibri"/>
                <a:cs typeface="Calibri"/>
                <a:sym typeface="Calibri"/>
              </a:rPr>
              <a:t> al </a:t>
            </a:r>
            <a:r>
              <a:rPr lang="en-US" sz="3200" i="1" dirty="0" err="1">
                <a:solidFill>
                  <a:srgbClr val="FF0000"/>
                </a:solidFill>
                <a:latin typeface="Calibri"/>
                <a:ea typeface="Calibri"/>
                <a:cs typeface="Calibri"/>
                <a:sym typeface="Calibri"/>
              </a:rPr>
              <a:t>centro</a:t>
            </a:r>
            <a:r>
              <a:rPr lang="en-US" sz="3200" i="1" dirty="0">
                <a:solidFill>
                  <a:srgbClr val="FF0000"/>
                </a:solidFill>
                <a:latin typeface="Calibri"/>
                <a:ea typeface="Calibri"/>
                <a:cs typeface="Calibri"/>
                <a:sym typeface="Calibri"/>
              </a:rPr>
              <a:t> de la </a:t>
            </a:r>
            <a:r>
              <a:rPr lang="en-US" sz="3200" i="1" dirty="0" err="1">
                <a:solidFill>
                  <a:srgbClr val="FF0000"/>
                </a:solidFill>
                <a:latin typeface="Calibri"/>
                <a:ea typeface="Calibri"/>
                <a:cs typeface="Calibri"/>
                <a:sym typeface="Calibri"/>
              </a:rPr>
              <a:t>pista</a:t>
            </a:r>
            <a:r>
              <a:rPr lang="en-US" sz="3200" i="1" dirty="0">
                <a:solidFill>
                  <a:srgbClr val="FF0000"/>
                </a:solidFill>
                <a:latin typeface="Calibri"/>
                <a:ea typeface="Calibri"/>
                <a:cs typeface="Calibri"/>
                <a:sym typeface="Calibri"/>
              </a:rPr>
              <a:t> </a:t>
            </a:r>
            <a:r>
              <a:rPr lang="en-US" sz="3200" i="1" dirty="0">
                <a:solidFill>
                  <a:srgbClr val="18579B"/>
                </a:solidFill>
              </a:rPr>
              <a:t>para</a:t>
            </a:r>
            <a:r>
              <a:rPr lang="en-US" sz="3200" dirty="0">
                <a:solidFill>
                  <a:srgbClr val="18579B"/>
                </a:solidFill>
                <a:latin typeface="Calibri"/>
                <a:ea typeface="Calibri"/>
                <a:cs typeface="Calibri"/>
                <a:sym typeface="Calibri"/>
              </a:rPr>
              <a:t> </a:t>
            </a:r>
            <a:r>
              <a:rPr lang="en-US" sz="3200" dirty="0" err="1">
                <a:solidFill>
                  <a:srgbClr val="18579B"/>
                </a:solidFill>
                <a:latin typeface="Calibri"/>
                <a:ea typeface="Calibri"/>
                <a:cs typeface="Calibri"/>
                <a:sym typeface="Calibri"/>
              </a:rPr>
              <a:t>completar</a:t>
            </a:r>
            <a:r>
              <a:rPr lang="en-US" sz="3200" dirty="0">
                <a:solidFill>
                  <a:srgbClr val="18579B"/>
                </a:solidFill>
                <a:latin typeface="Calibri"/>
                <a:ea typeface="Calibri"/>
                <a:cs typeface="Calibri"/>
                <a:sym typeface="Calibri"/>
              </a:rPr>
              <a:t> la </a:t>
            </a:r>
            <a:r>
              <a:rPr lang="en-US" sz="3200" dirty="0" err="1">
                <a:solidFill>
                  <a:srgbClr val="18579B"/>
                </a:solidFill>
                <a:latin typeface="Calibri"/>
                <a:ea typeface="Calibri"/>
                <a:cs typeface="Calibri"/>
                <a:sym typeface="Calibri"/>
              </a:rPr>
              <a:t>anotación</a:t>
            </a:r>
            <a:r>
              <a:rPr lang="en-US" sz="3200" dirty="0">
                <a:solidFill>
                  <a:srgbClr val="18579B"/>
                </a:solidFill>
              </a:rPr>
              <a:t> del </a:t>
            </a:r>
            <a:r>
              <a:rPr lang="en-US" sz="3200" dirty="0" err="1">
                <a:solidFill>
                  <a:srgbClr val="18579B"/>
                </a:solidFill>
              </a:rPr>
              <a:t>tiempo</a:t>
            </a:r>
            <a:r>
              <a:rPr lang="en-US" sz="3200" dirty="0">
                <a:solidFill>
                  <a:srgbClr val="18579B"/>
                </a:solidFill>
              </a:rPr>
              <a:t> </a:t>
            </a:r>
            <a:r>
              <a:rPr lang="en-US" sz="3200" dirty="0" err="1">
                <a:solidFill>
                  <a:srgbClr val="18579B"/>
                </a:solidFill>
              </a:rPr>
              <a:t>muerto</a:t>
            </a:r>
            <a:r>
              <a:rPr lang="en-US" sz="3200" dirty="0">
                <a:solidFill>
                  <a:srgbClr val="18579B"/>
                </a:solidFill>
              </a:rPr>
              <a:t> y para</a:t>
            </a:r>
            <a:r>
              <a:rPr lang="en-US" sz="3200" dirty="0">
                <a:latin typeface="Calibri"/>
                <a:ea typeface="Calibri"/>
                <a:cs typeface="Calibri"/>
                <a:sym typeface="Calibri"/>
              </a:rPr>
              <a:t> </a:t>
            </a:r>
            <a:r>
              <a:rPr lang="es-ES" sz="3200" i="1" dirty="0">
                <a:solidFill>
                  <a:srgbClr val="FF0000"/>
                </a:solidFill>
              </a:rPr>
              <a:t>Evitar la interacción con los equipos y los espectadores.</a:t>
            </a:r>
          </a:p>
          <a:p>
            <a:pPr marL="719138" lvl="0" indent="-719138">
              <a:lnSpc>
                <a:spcPct val="80000"/>
              </a:lnSpc>
              <a:buClr>
                <a:srgbClr val="FF0000"/>
              </a:buClr>
              <a:buSzPts val="2800"/>
              <a:buFont typeface="Calibri"/>
              <a:buChar char="•"/>
            </a:pPr>
            <a:r>
              <a:rPr lang="es-ES" sz="3200" i="1" dirty="0">
                <a:solidFill>
                  <a:srgbClr val="FF0000"/>
                </a:solidFill>
              </a:rPr>
              <a:t>Es buena práctica que los jugadores dejen sus palas en el suelo marcando la posición, pero si no lo hacen no se avisa.</a:t>
            </a:r>
          </a:p>
          <a:p>
            <a:pPr marL="719138" lvl="0" indent="-719138">
              <a:lnSpc>
                <a:spcPct val="80000"/>
              </a:lnSpc>
              <a:buClr>
                <a:srgbClr val="FF0000"/>
              </a:buClr>
              <a:buSzPts val="2800"/>
              <a:buFont typeface="Calibri"/>
              <a:buChar char="•"/>
            </a:pPr>
            <a:r>
              <a:rPr lang="es-ES" sz="3200" i="1" dirty="0">
                <a:solidFill>
                  <a:srgbClr val="FF0000"/>
                </a:solidFill>
              </a:rPr>
              <a:t>Controle la pelota si queda suelta.</a:t>
            </a:r>
            <a:endParaRPr sz="3200" dirty="0"/>
          </a:p>
          <a:p>
            <a:pPr marL="0" lvl="0" indent="0">
              <a:lnSpc>
                <a:spcPct val="80000"/>
              </a:lnSpc>
              <a:buClr>
                <a:srgbClr val="18579B"/>
              </a:buClr>
              <a:buSzPts val="2800"/>
            </a:pPr>
            <a:endParaRPr dirty="0"/>
          </a:p>
        </p:txBody>
      </p:sp>
      <p:sp>
        <p:nvSpPr>
          <p:cNvPr id="822" name="Google Shape;822;p109"/>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10"/>
          <p:cNvSpPr txBox="1">
            <a:spLocks noGrp="1"/>
          </p:cNvSpPr>
          <p:nvPr>
            <p:ph type="body" idx="1"/>
          </p:nvPr>
        </p:nvSpPr>
        <p:spPr>
          <a:xfrm>
            <a:off x="701040" y="258806"/>
            <a:ext cx="11033760" cy="6705542"/>
          </a:xfrm>
          <a:prstGeom prst="rect">
            <a:avLst/>
          </a:prstGeom>
          <a:noFill/>
          <a:ln>
            <a:noFill/>
          </a:ln>
        </p:spPr>
        <p:txBody>
          <a:bodyPr spcFirstLastPara="1" wrap="square" lIns="45700" tIns="45700" rIns="45700" bIns="45700" anchor="t" anchorCtr="0">
            <a:noAutofit/>
          </a:bodyPr>
          <a:lstStyle/>
          <a:p>
            <a:pPr marL="0" lvl="0" indent="0" algn="ctr" rtl="0">
              <a:lnSpc>
                <a:spcPct val="80000"/>
              </a:lnSpc>
              <a:spcBef>
                <a:spcPts val="0"/>
              </a:spcBef>
              <a:spcAft>
                <a:spcPts val="0"/>
              </a:spcAft>
              <a:buClr>
                <a:srgbClr val="18579B"/>
              </a:buClr>
              <a:buSzPts val="4800"/>
              <a:buFont typeface="Calibri"/>
              <a:buNone/>
            </a:pPr>
            <a:r>
              <a:rPr lang="es-ES" i="1" dirty="0">
                <a:solidFill>
                  <a:srgbClr val="7030A0"/>
                </a:solidFill>
              </a:rPr>
              <a:t>Procedimiento Estándar de Tiempo Muerto </a:t>
            </a:r>
            <a:r>
              <a:rPr lang="es-ES" dirty="0">
                <a:solidFill>
                  <a:srgbClr val="7030A0"/>
                </a:solidFill>
              </a:rPr>
              <a:t>(</a:t>
            </a:r>
            <a:r>
              <a:rPr lang="es-ES" dirty="0" err="1">
                <a:solidFill>
                  <a:srgbClr val="7030A0"/>
                </a:solidFill>
              </a:rPr>
              <a:t>cont</a:t>
            </a:r>
            <a:r>
              <a:rPr lang="es-ES" dirty="0">
                <a:solidFill>
                  <a:srgbClr val="7030A0"/>
                </a:solidFill>
              </a:rPr>
              <a:t>)</a:t>
            </a:r>
            <a:endParaRPr sz="800" dirty="0">
              <a:solidFill>
                <a:srgbClr val="7030A0"/>
              </a:solidFill>
              <a:latin typeface="Calibri"/>
              <a:ea typeface="Calibri"/>
              <a:cs typeface="Calibri"/>
              <a:sym typeface="Calibri"/>
            </a:endParaRPr>
          </a:p>
          <a:p>
            <a:pPr marL="0" lvl="0" indent="0" algn="ctr" rtl="0">
              <a:lnSpc>
                <a:spcPct val="80000"/>
              </a:lnSpc>
              <a:spcBef>
                <a:spcPts val="2000"/>
              </a:spcBef>
              <a:spcAft>
                <a:spcPts val="0"/>
              </a:spcAft>
              <a:buClr>
                <a:srgbClr val="18579B"/>
              </a:buClr>
              <a:buSzPts val="800"/>
              <a:buFont typeface="Calibri"/>
              <a:buNone/>
            </a:pPr>
            <a:endParaRPr sz="800" dirty="0">
              <a:solidFill>
                <a:srgbClr val="7030A0"/>
              </a:solidFill>
              <a:latin typeface="Calibri"/>
              <a:ea typeface="Calibri"/>
              <a:cs typeface="Calibri"/>
              <a:sym typeface="Calibri"/>
            </a:endParaRPr>
          </a:p>
          <a:p>
            <a:pPr marL="0" lvl="0" indent="0" algn="l" rtl="0">
              <a:lnSpc>
                <a:spcPct val="80000"/>
              </a:lnSpc>
              <a:spcBef>
                <a:spcPts val="2000"/>
              </a:spcBef>
              <a:spcAft>
                <a:spcPts val="0"/>
              </a:spcAft>
              <a:buClr>
                <a:srgbClr val="18579B"/>
              </a:buClr>
              <a:buSzPts val="2800"/>
              <a:buFont typeface="Calibri"/>
              <a:buNone/>
            </a:pPr>
            <a:r>
              <a:rPr lang="en-US" sz="4000" dirty="0">
                <a:solidFill>
                  <a:srgbClr val="7030A0"/>
                </a:solidFill>
              </a:rPr>
              <a:t>Guion del </a:t>
            </a:r>
            <a:r>
              <a:rPr lang="en-US" sz="4000" dirty="0" err="1">
                <a:solidFill>
                  <a:srgbClr val="7030A0"/>
                </a:solidFill>
              </a:rPr>
              <a:t>Tiempo</a:t>
            </a:r>
            <a:r>
              <a:rPr lang="en-US" sz="4000" dirty="0">
                <a:solidFill>
                  <a:srgbClr val="7030A0"/>
                </a:solidFill>
              </a:rPr>
              <a:t> </a:t>
            </a:r>
            <a:r>
              <a:rPr lang="en-US" sz="4000" dirty="0" err="1">
                <a:solidFill>
                  <a:srgbClr val="7030A0"/>
                </a:solidFill>
              </a:rPr>
              <a:t>Muerto</a:t>
            </a:r>
            <a:r>
              <a:rPr lang="en-US" sz="4000" dirty="0">
                <a:solidFill>
                  <a:srgbClr val="7030A0"/>
                </a:solidFill>
              </a:rPr>
              <a:t> al final del </a:t>
            </a:r>
            <a:r>
              <a:rPr lang="en-US" sz="4000" dirty="0" err="1">
                <a:solidFill>
                  <a:srgbClr val="7030A0"/>
                </a:solidFill>
              </a:rPr>
              <a:t>mismo</a:t>
            </a:r>
            <a:r>
              <a:rPr lang="en-US" sz="4000" dirty="0">
                <a:solidFill>
                  <a:srgbClr val="7030A0"/>
                </a:solidFill>
              </a:rPr>
              <a:t>:</a:t>
            </a:r>
            <a:endParaRPr sz="4000" dirty="0">
              <a:solidFill>
                <a:srgbClr val="7030A0"/>
              </a:solidFill>
            </a:endParaRPr>
          </a:p>
          <a:p>
            <a:pPr marL="457200" marR="0" lvl="0" indent="-261620" algn="l" rtl="0">
              <a:lnSpc>
                <a:spcPct val="107000"/>
              </a:lnSpc>
              <a:spcBef>
                <a:spcPts val="0"/>
              </a:spcBef>
              <a:spcAft>
                <a:spcPts val="0"/>
              </a:spcAft>
              <a:buSzPts val="3080"/>
              <a:buFont typeface="Arial"/>
              <a:buNone/>
            </a:pPr>
            <a:endParaRPr sz="2800" dirty="0">
              <a:solidFill>
                <a:srgbClr val="7030A0"/>
              </a:solidFill>
              <a:latin typeface="Calibri"/>
              <a:ea typeface="Calibri"/>
              <a:cs typeface="Calibri"/>
              <a:sym typeface="Calibri"/>
            </a:endParaRPr>
          </a:p>
          <a:p>
            <a:pPr marL="457200" marR="0" lvl="0" indent="-457200" algn="l" rtl="0">
              <a:lnSpc>
                <a:spcPct val="107000"/>
              </a:lnSpc>
              <a:spcBef>
                <a:spcPts val="0"/>
              </a:spcBef>
              <a:spcAft>
                <a:spcPts val="0"/>
              </a:spcAft>
              <a:buSzPts val="3080"/>
              <a:buFont typeface="Arial"/>
              <a:buChar char="•"/>
            </a:pPr>
            <a:r>
              <a:rPr lang="en-US" sz="3600" i="1" dirty="0">
                <a:solidFill>
                  <a:srgbClr val="7030A0"/>
                </a:solidFill>
                <a:latin typeface="Calibri"/>
                <a:ea typeface="Calibri"/>
                <a:cs typeface="Calibri"/>
                <a:sym typeface="Calibri"/>
              </a:rPr>
              <a:t>“15 </a:t>
            </a:r>
            <a:r>
              <a:rPr lang="en-US" sz="3600" i="1" dirty="0" err="1">
                <a:solidFill>
                  <a:srgbClr val="7030A0"/>
                </a:solidFill>
                <a:latin typeface="Calibri"/>
                <a:ea typeface="Calibri"/>
                <a:cs typeface="Calibri"/>
                <a:sym typeface="Calibri"/>
              </a:rPr>
              <a:t>segundos</a:t>
            </a:r>
            <a:r>
              <a:rPr lang="en-US" sz="3600" i="1" dirty="0">
                <a:solidFill>
                  <a:srgbClr val="7030A0"/>
                </a:solidFill>
                <a:latin typeface="Calibri"/>
                <a:ea typeface="Calibri"/>
                <a:cs typeface="Calibri"/>
                <a:sym typeface="Calibri"/>
              </a:rPr>
              <a:t>”</a:t>
            </a:r>
            <a:endParaRPr sz="3600" dirty="0">
              <a:solidFill>
                <a:srgbClr val="7030A0"/>
              </a:solidFill>
            </a:endParaRPr>
          </a:p>
          <a:p>
            <a:pPr marL="457200" marR="0" lvl="0" indent="-261620" algn="l" rtl="0">
              <a:lnSpc>
                <a:spcPct val="107000"/>
              </a:lnSpc>
              <a:spcBef>
                <a:spcPts val="0"/>
              </a:spcBef>
              <a:spcAft>
                <a:spcPts val="0"/>
              </a:spcAft>
              <a:buSzPts val="3080"/>
              <a:buFont typeface="Arial"/>
              <a:buNone/>
            </a:pPr>
            <a:endParaRPr sz="3600" i="1" dirty="0">
              <a:solidFill>
                <a:srgbClr val="7030A0"/>
              </a:solidFill>
              <a:latin typeface="Calibri"/>
              <a:ea typeface="Calibri"/>
              <a:cs typeface="Calibri"/>
              <a:sym typeface="Calibri"/>
            </a:endParaRPr>
          </a:p>
          <a:p>
            <a:pPr lvl="0" indent="-457200">
              <a:lnSpc>
                <a:spcPct val="107000"/>
              </a:lnSpc>
              <a:spcBef>
                <a:spcPts val="0"/>
              </a:spcBef>
              <a:buSzPts val="3080"/>
              <a:buFont typeface="Arial"/>
              <a:buChar char="•"/>
            </a:pPr>
            <a:r>
              <a:rPr lang="en-US" sz="3600" i="1" dirty="0">
                <a:solidFill>
                  <a:srgbClr val="7030A0"/>
                </a:solidFill>
                <a:latin typeface="Calibri"/>
                <a:ea typeface="Calibri"/>
                <a:cs typeface="Calibri"/>
                <a:sym typeface="Calibri"/>
              </a:rPr>
              <a:t>“</a:t>
            </a:r>
            <a:r>
              <a:rPr lang="es-ES" sz="3600" i="1" dirty="0">
                <a:solidFill>
                  <a:srgbClr val="7030A0"/>
                </a:solidFill>
              </a:rPr>
              <a:t>Servidores tienen _X_ tiempos muertos restantes; receptores </a:t>
            </a:r>
            <a:r>
              <a:rPr lang="es-ES" sz="3600" i="1" dirty="0" err="1">
                <a:solidFill>
                  <a:srgbClr val="7030A0"/>
                </a:solidFill>
              </a:rPr>
              <a:t>tienen_X</a:t>
            </a:r>
            <a:r>
              <a:rPr lang="es-ES" sz="3600" i="1" dirty="0">
                <a:solidFill>
                  <a:srgbClr val="7030A0"/>
                </a:solidFill>
              </a:rPr>
              <a:t>_.</a:t>
            </a:r>
            <a:r>
              <a:rPr lang="en-US" sz="3600" i="1" dirty="0">
                <a:solidFill>
                  <a:srgbClr val="7030A0"/>
                </a:solidFill>
                <a:latin typeface="Calibri"/>
                <a:ea typeface="Calibri"/>
                <a:cs typeface="Calibri"/>
                <a:sym typeface="Calibri"/>
              </a:rPr>
              <a:t>”</a:t>
            </a:r>
            <a:endParaRPr sz="3600" dirty="0">
              <a:solidFill>
                <a:srgbClr val="7030A0"/>
              </a:solidFill>
            </a:endParaRPr>
          </a:p>
          <a:p>
            <a:pPr marL="457200" marR="0" lvl="0" indent="-261620" algn="l" rtl="0">
              <a:lnSpc>
                <a:spcPct val="107000"/>
              </a:lnSpc>
              <a:spcBef>
                <a:spcPts val="0"/>
              </a:spcBef>
              <a:spcAft>
                <a:spcPts val="0"/>
              </a:spcAft>
              <a:buSzPts val="3080"/>
              <a:buFont typeface="Arial"/>
              <a:buNone/>
            </a:pPr>
            <a:endParaRPr sz="3600" i="1" dirty="0">
              <a:solidFill>
                <a:srgbClr val="7030A0"/>
              </a:solidFill>
              <a:latin typeface="Calibri"/>
              <a:ea typeface="Calibri"/>
              <a:cs typeface="Calibri"/>
              <a:sym typeface="Calibri"/>
            </a:endParaRPr>
          </a:p>
          <a:p>
            <a:pPr marL="457200" marR="0" lvl="0" indent="-457200" algn="l" rtl="0">
              <a:lnSpc>
                <a:spcPct val="107000"/>
              </a:lnSpc>
              <a:spcBef>
                <a:spcPts val="0"/>
              </a:spcBef>
              <a:spcAft>
                <a:spcPts val="0"/>
              </a:spcAft>
              <a:buSzPts val="3080"/>
              <a:buFont typeface="Arial"/>
              <a:buChar char="•"/>
            </a:pPr>
            <a:r>
              <a:rPr lang="en-US" sz="3600" i="1" dirty="0">
                <a:solidFill>
                  <a:srgbClr val="7030A0"/>
                </a:solidFill>
                <a:latin typeface="Calibri"/>
                <a:ea typeface="Calibri"/>
                <a:cs typeface="Calibri"/>
                <a:sym typeface="Calibri"/>
              </a:rPr>
              <a:t>“</a:t>
            </a:r>
            <a:r>
              <a:rPr lang="en-US" sz="3600" i="1" dirty="0" err="1">
                <a:solidFill>
                  <a:srgbClr val="7030A0"/>
                </a:solidFill>
                <a:latin typeface="Calibri"/>
                <a:ea typeface="Calibri"/>
                <a:cs typeface="Calibri"/>
                <a:sym typeface="Calibri"/>
              </a:rPr>
              <a:t>Tiempo</a:t>
            </a:r>
            <a:r>
              <a:rPr lang="en-US" sz="3600" i="1" dirty="0">
                <a:solidFill>
                  <a:srgbClr val="7030A0"/>
                </a:solidFill>
                <a:latin typeface="Calibri"/>
                <a:ea typeface="Calibri"/>
                <a:cs typeface="Calibri"/>
                <a:sym typeface="Calibri"/>
              </a:rPr>
              <a:t>. 6-8-2.”</a:t>
            </a:r>
            <a:endParaRPr sz="3600" dirty="0">
              <a:solidFill>
                <a:srgbClr val="7030A0"/>
              </a:solidFill>
            </a:endParaRPr>
          </a:p>
          <a:p>
            <a:pPr marL="0" lvl="0" indent="0" algn="l" rtl="0">
              <a:lnSpc>
                <a:spcPct val="80000"/>
              </a:lnSpc>
              <a:spcBef>
                <a:spcPts val="2800"/>
              </a:spcBef>
              <a:spcAft>
                <a:spcPts val="0"/>
              </a:spcAft>
              <a:buClr>
                <a:srgbClr val="18579B"/>
              </a:buClr>
              <a:buSzPts val="2800"/>
              <a:buFont typeface="Calibri"/>
              <a:buNone/>
            </a:pPr>
            <a:endParaRPr sz="2800" dirty="0"/>
          </a:p>
        </p:txBody>
      </p:sp>
      <p:sp>
        <p:nvSpPr>
          <p:cNvPr id="828" name="Google Shape;828;p110"/>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26</a:t>
            </a:fld>
            <a:endParaRP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4" name="Rectángulo 3"/>
          <p:cNvSpPr/>
          <p:nvPr/>
        </p:nvSpPr>
        <p:spPr>
          <a:xfrm>
            <a:off x="2674189" y="1837426"/>
            <a:ext cx="6478438" cy="923330"/>
          </a:xfrm>
          <a:prstGeom prst="rect">
            <a:avLst/>
          </a:prstGeom>
        </p:spPr>
        <p:txBody>
          <a:bodyPr wrap="square">
            <a:spAutoFit/>
          </a:bodyPr>
          <a:lstStyle/>
          <a:p>
            <a:r>
              <a:rPr lang="es-ES" sz="1800" dirty="0">
                <a:hlinkClick r:id="rId2"/>
              </a:rPr>
              <a:t>https://</a:t>
            </a:r>
            <a:r>
              <a:rPr lang="es-ES" sz="1800" dirty="0" smtClean="0">
                <a:hlinkClick r:id="rId2"/>
              </a:rPr>
              <a:t>youtu.be/M2QDfbI4ovg?t=1004</a:t>
            </a:r>
            <a:endParaRPr lang="es-ES" sz="1800" dirty="0" smtClean="0"/>
          </a:p>
          <a:p>
            <a:endParaRPr lang="es-ES" sz="1800" dirty="0" smtClean="0"/>
          </a:p>
          <a:p>
            <a:endParaRPr lang="es-ES" sz="1800" dirty="0"/>
          </a:p>
        </p:txBody>
      </p:sp>
      <p:sp>
        <p:nvSpPr>
          <p:cNvPr id="5" name="Google Shape;146;p14"/>
          <p:cNvSpPr txBox="1">
            <a:spLocks/>
          </p:cNvSpPr>
          <p:nvPr/>
        </p:nvSpPr>
        <p:spPr>
          <a:xfrm>
            <a:off x="388775" y="186331"/>
            <a:ext cx="8884621" cy="1651095"/>
          </a:xfrm>
          <a:prstGeom prst="rect">
            <a:avLst/>
          </a:prstGeom>
          <a:noFill/>
          <a:ln>
            <a:noFill/>
          </a:ln>
        </p:spPr>
        <p:txBody>
          <a:bodyPr spcFirstLastPara="1" wrap="square" lIns="45700" tIns="45700" rIns="45700"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18579B"/>
              </a:buClr>
              <a:buSzPts val="4800"/>
            </a:pPr>
            <a:r>
              <a:rPr lang="en-US" sz="3600" b="1" i="1" dirty="0" smtClean="0">
                <a:solidFill>
                  <a:srgbClr val="18579B"/>
                </a:solidFill>
              </a:rPr>
              <a:t>Fin de </a:t>
            </a:r>
            <a:r>
              <a:rPr lang="en-US" sz="3600" b="1" i="1" dirty="0" err="1" smtClean="0">
                <a:solidFill>
                  <a:srgbClr val="18579B"/>
                </a:solidFill>
              </a:rPr>
              <a:t>partido</a:t>
            </a:r>
            <a:r>
              <a:rPr lang="en-US" sz="3600" b="1" i="1" dirty="0" smtClean="0">
                <a:solidFill>
                  <a:srgbClr val="18579B"/>
                </a:solidFill>
              </a:rPr>
              <a:t> – Video Cap. 8</a:t>
            </a:r>
          </a:p>
          <a:p>
            <a:pPr>
              <a:buClr>
                <a:srgbClr val="18579B"/>
              </a:buClr>
              <a:buSzPts val="4800"/>
            </a:pPr>
            <a:endParaRPr lang="en-US" sz="3600" dirty="0"/>
          </a:p>
        </p:txBody>
      </p:sp>
    </p:spTree>
    <p:extLst>
      <p:ext uri="{BB962C8B-B14F-4D97-AF65-F5344CB8AC3E}">
        <p14:creationId xmlns:p14="http://schemas.microsoft.com/office/powerpoint/2010/main" val="3451824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37"/>
          <p:cNvSpPr txBox="1"/>
          <p:nvPr/>
        </p:nvSpPr>
        <p:spPr>
          <a:xfrm>
            <a:off x="146957" y="80998"/>
            <a:ext cx="11828378" cy="6801822"/>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400" b="1" i="1" dirty="0">
                <a:solidFill>
                  <a:srgbClr val="18579B"/>
                </a:solidFill>
                <a:latin typeface="Calibri"/>
                <a:ea typeface="Calibri"/>
                <a:cs typeface="Calibri"/>
                <a:sym typeface="Calibri"/>
              </a:rPr>
              <a:t>Al </a:t>
            </a:r>
            <a:r>
              <a:rPr lang="en-US" sz="4400" b="1" i="1" dirty="0" err="1">
                <a:solidFill>
                  <a:srgbClr val="18579B"/>
                </a:solidFill>
                <a:latin typeface="Calibri"/>
                <a:ea typeface="Calibri"/>
                <a:cs typeface="Calibri"/>
                <a:sym typeface="Calibri"/>
              </a:rPr>
              <a:t>finalizar</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el</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partido</a:t>
            </a:r>
            <a:r>
              <a:rPr lang="en-US" sz="4400" b="1" dirty="0">
                <a:solidFill>
                  <a:srgbClr val="18579B"/>
                </a:solidFill>
                <a:latin typeface="Calibri"/>
                <a:ea typeface="Calibri"/>
                <a:cs typeface="Calibri"/>
                <a:sym typeface="Calibri"/>
              </a:rPr>
              <a:t>
</a:t>
            </a:r>
            <a:endParaRPr sz="1800" b="0" i="0" u="none" strike="noStrike" cap="none" dirty="0">
              <a:solidFill>
                <a:srgbClr val="000000"/>
              </a:solidFill>
              <a:latin typeface="Source Sans Pro"/>
              <a:ea typeface="Source Sans Pro"/>
              <a:cs typeface="Source Sans Pro"/>
              <a:sym typeface="Source Sans Pro"/>
            </a:endParaRPr>
          </a:p>
          <a:p>
            <a:pPr marL="903288" lvl="0" indent="-819150">
              <a:buClr>
                <a:srgbClr val="18579B"/>
              </a:buClr>
              <a:buSzPts val="3600"/>
              <a:buFont typeface="Arial"/>
              <a:buChar char="•"/>
            </a:pPr>
            <a:r>
              <a:rPr lang="es-ES" sz="3600" dirty="0">
                <a:solidFill>
                  <a:srgbClr val="18579B"/>
                </a:solidFill>
                <a:latin typeface="Calibri"/>
                <a:ea typeface="Calibri"/>
                <a:cs typeface="Calibri"/>
                <a:sym typeface="Calibri"/>
              </a:rPr>
              <a:t>Anuncie: "Punto, Juego, Partido, 11-5 y los nombres de los ganadores“.</a:t>
            </a:r>
          </a:p>
          <a:p>
            <a:pPr marL="903288" lvl="0" indent="-819150">
              <a:buClr>
                <a:srgbClr val="18579B"/>
              </a:buClr>
              <a:buSzPts val="3600"/>
              <a:buFont typeface="Arial"/>
              <a:buChar char="•"/>
            </a:pPr>
            <a:endParaRPr sz="2000" b="0" i="0" u="none" strike="noStrike" cap="none" dirty="0">
              <a:solidFill>
                <a:srgbClr val="18579B"/>
              </a:solidFill>
              <a:latin typeface="Calibri"/>
              <a:ea typeface="Calibri"/>
              <a:cs typeface="Calibri"/>
              <a:sym typeface="Calibri"/>
            </a:endParaRPr>
          </a:p>
          <a:p>
            <a:pPr marL="903288" lvl="0" indent="-819150">
              <a:buClr>
                <a:srgbClr val="18579B"/>
              </a:buClr>
              <a:buSzPts val="3600"/>
              <a:buFont typeface="Arial"/>
              <a:buChar char="•"/>
            </a:pPr>
            <a:r>
              <a:rPr lang="es-ES" sz="3600" dirty="0">
                <a:solidFill>
                  <a:srgbClr val="18579B"/>
                </a:solidFill>
                <a:latin typeface="Calibri"/>
                <a:ea typeface="Calibri"/>
                <a:cs typeface="Calibri"/>
                <a:sym typeface="Calibri"/>
              </a:rPr>
              <a:t>Dé las gracias a los jueces de línea y despídalos (si los hay).</a:t>
            </a:r>
            <a:endParaRPr sz="1800" b="0" i="0" u="none" strike="noStrike" cap="none" dirty="0">
              <a:solidFill>
                <a:srgbClr val="18579B"/>
              </a:solidFill>
              <a:latin typeface="Calibri"/>
              <a:ea typeface="Calibri"/>
              <a:cs typeface="Calibri"/>
              <a:sym typeface="Calibri"/>
            </a:endParaRPr>
          </a:p>
          <a:p>
            <a:pPr marL="903288" marR="0" lvl="0" indent="-692150" algn="l" rtl="0">
              <a:lnSpc>
                <a:spcPct val="100000"/>
              </a:lnSpc>
              <a:spcBef>
                <a:spcPts val="0"/>
              </a:spcBef>
              <a:spcAft>
                <a:spcPts val="0"/>
              </a:spcAft>
              <a:buClr>
                <a:srgbClr val="18579B"/>
              </a:buClr>
              <a:buSzPts val="2000"/>
              <a:buFont typeface="Arial"/>
              <a:buNone/>
            </a:pPr>
            <a:endParaRPr sz="2000" b="0" i="0" u="none" strike="noStrike" cap="none" dirty="0">
              <a:solidFill>
                <a:srgbClr val="18579B"/>
              </a:solidFill>
              <a:latin typeface="Calibri"/>
              <a:ea typeface="Calibri"/>
              <a:cs typeface="Calibri"/>
              <a:sym typeface="Calibri"/>
            </a:endParaRPr>
          </a:p>
          <a:p>
            <a:pPr marL="903288" lvl="0" indent="-819150">
              <a:buClr>
                <a:srgbClr val="FF0000"/>
              </a:buClr>
              <a:buSzPts val="3600"/>
              <a:buFont typeface="Arial"/>
              <a:buChar char="•"/>
            </a:pPr>
            <a:r>
              <a:rPr lang="es-ES" sz="3600" dirty="0">
                <a:solidFill>
                  <a:srgbClr val="7030A0"/>
                </a:solidFill>
                <a:latin typeface="Calibri"/>
                <a:ea typeface="Calibri"/>
                <a:cs typeface="Calibri"/>
                <a:sym typeface="Calibri"/>
              </a:rPr>
              <a:t>Orientar la hoja de puntuación con los nombres de los equipos ganadores colocados hacia arriba.</a:t>
            </a:r>
          </a:p>
          <a:p>
            <a:pPr marL="903288" lvl="0" indent="-819150">
              <a:buClr>
                <a:srgbClr val="FF0000"/>
              </a:buClr>
              <a:buSzPts val="3600"/>
              <a:buFont typeface="Arial"/>
              <a:buChar char="•"/>
            </a:pPr>
            <a:endParaRPr sz="2000" b="0" i="0" u="none" strike="noStrike" cap="none" dirty="0">
              <a:solidFill>
                <a:srgbClr val="18579B"/>
              </a:solidFill>
              <a:latin typeface="Calibri"/>
              <a:ea typeface="Calibri"/>
              <a:cs typeface="Calibri"/>
              <a:sym typeface="Calibri"/>
            </a:endParaRPr>
          </a:p>
          <a:p>
            <a:pPr marL="903288" lvl="0" indent="-819150">
              <a:buClr>
                <a:srgbClr val="FF0000"/>
              </a:buClr>
              <a:buSzPts val="3600"/>
              <a:buFont typeface="Arial"/>
              <a:buChar char="•"/>
            </a:pPr>
            <a:r>
              <a:rPr lang="es-ES" sz="3600" dirty="0">
                <a:solidFill>
                  <a:srgbClr val="7030A0"/>
                </a:solidFill>
                <a:latin typeface="Calibri"/>
                <a:ea typeface="Calibri"/>
                <a:cs typeface="Calibri"/>
                <a:sym typeface="Calibri"/>
              </a:rPr>
              <a:t>Hacer un círculo a los nombres del equipo ganador y escribir "GANADORES" dentro del círculo.</a:t>
            </a:r>
            <a:endParaRPr dirty="0">
              <a:solidFill>
                <a:srgbClr val="7030A0"/>
              </a:solidFill>
            </a:endParaRPr>
          </a:p>
        </p:txBody>
      </p:sp>
      <p:sp>
        <p:nvSpPr>
          <p:cNvPr id="1010" name="Google Shape;1010;p137"/>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28</a:t>
            </a:fld>
            <a:endParaRP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38"/>
          <p:cNvSpPr txBox="1"/>
          <p:nvPr/>
        </p:nvSpPr>
        <p:spPr>
          <a:xfrm>
            <a:off x="424543" y="101031"/>
            <a:ext cx="11511643" cy="65556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800"/>
              <a:buFont typeface="Calibri"/>
              <a:buNone/>
            </a:pPr>
            <a:r>
              <a:rPr lang="en-US" sz="4800" b="1" i="1" dirty="0">
                <a:solidFill>
                  <a:srgbClr val="18579B"/>
                </a:solidFill>
                <a:latin typeface="Calibri"/>
                <a:ea typeface="Calibri"/>
                <a:cs typeface="Calibri"/>
                <a:sym typeface="Calibri"/>
              </a:rPr>
              <a:t>Al </a:t>
            </a:r>
            <a:r>
              <a:rPr lang="en-US" sz="4800" b="1" i="1" dirty="0" err="1">
                <a:solidFill>
                  <a:srgbClr val="18579B"/>
                </a:solidFill>
                <a:latin typeface="Calibri"/>
                <a:ea typeface="Calibri"/>
                <a:cs typeface="Calibri"/>
                <a:sym typeface="Calibri"/>
              </a:rPr>
              <a:t>finalizar</a:t>
            </a:r>
            <a:r>
              <a:rPr lang="en-US" sz="4800" b="1" i="1" dirty="0">
                <a:solidFill>
                  <a:srgbClr val="18579B"/>
                </a:solidFill>
                <a:latin typeface="Calibri"/>
                <a:ea typeface="Calibri"/>
                <a:cs typeface="Calibri"/>
                <a:sym typeface="Calibri"/>
              </a:rPr>
              <a:t> </a:t>
            </a:r>
            <a:r>
              <a:rPr lang="en-US" sz="4800" b="1" i="1" dirty="0" err="1">
                <a:solidFill>
                  <a:srgbClr val="18579B"/>
                </a:solidFill>
                <a:latin typeface="Calibri"/>
                <a:ea typeface="Calibri"/>
                <a:cs typeface="Calibri"/>
                <a:sym typeface="Calibri"/>
              </a:rPr>
              <a:t>el</a:t>
            </a:r>
            <a:r>
              <a:rPr lang="en-US" sz="4800" b="1" i="1" dirty="0">
                <a:solidFill>
                  <a:srgbClr val="18579B"/>
                </a:solidFill>
                <a:latin typeface="Calibri"/>
                <a:ea typeface="Calibri"/>
                <a:cs typeface="Calibri"/>
                <a:sym typeface="Calibri"/>
              </a:rPr>
              <a:t> Partido </a:t>
            </a:r>
            <a:r>
              <a:rPr lang="en-US" sz="3200" b="1" i="1" u="none" strike="noStrike" cap="none" dirty="0">
                <a:solidFill>
                  <a:srgbClr val="18579B"/>
                </a:solidFill>
                <a:latin typeface="Source Sans Pro"/>
                <a:ea typeface="Source Sans Pro"/>
                <a:cs typeface="Source Sans Pro"/>
                <a:sym typeface="Source Sans Pro"/>
              </a:rPr>
              <a:t>(</a:t>
            </a:r>
            <a:r>
              <a:rPr lang="en-US" sz="3200" b="1" i="1" u="none" strike="noStrike" cap="none" dirty="0" err="1">
                <a:solidFill>
                  <a:srgbClr val="18579B"/>
                </a:solidFill>
                <a:latin typeface="Source Sans Pro"/>
                <a:ea typeface="Source Sans Pro"/>
                <a:cs typeface="Source Sans Pro"/>
                <a:sym typeface="Source Sans Pro"/>
              </a:rPr>
              <a:t>cont</a:t>
            </a:r>
            <a:r>
              <a:rPr lang="en-US" sz="3200" b="1" i="1" u="none" strike="noStrike" cap="none" dirty="0">
                <a:solidFill>
                  <a:srgbClr val="18579B"/>
                </a:solidFill>
                <a:latin typeface="Source Sans Pro"/>
                <a:ea typeface="Source Sans Pro"/>
                <a:cs typeface="Source Sans Pro"/>
                <a:sym typeface="Source Sans Pro"/>
              </a:rPr>
              <a:t>)</a:t>
            </a:r>
            <a:endParaRPr sz="3200" i="1" dirty="0"/>
          </a:p>
          <a:p>
            <a:pPr marL="0" marR="0" lvl="0" indent="0" algn="ctr" rtl="0">
              <a:lnSpc>
                <a:spcPct val="100000"/>
              </a:lnSpc>
              <a:spcBef>
                <a:spcPts val="0"/>
              </a:spcBef>
              <a:spcAft>
                <a:spcPts val="0"/>
              </a:spcAft>
              <a:buClr>
                <a:srgbClr val="18579B"/>
              </a:buClr>
              <a:buSzPts val="2400"/>
              <a:buFont typeface="Source Sans Pro"/>
              <a:buNone/>
            </a:pPr>
            <a:endParaRPr sz="2400" b="0" i="0" u="none" strike="noStrike" cap="none" dirty="0">
              <a:solidFill>
                <a:srgbClr val="000000"/>
              </a:solidFill>
              <a:latin typeface="Source Sans Pro"/>
              <a:ea typeface="Source Sans Pro"/>
              <a:cs typeface="Source Sans Pro"/>
              <a:sym typeface="Source Sans Pro"/>
            </a:endParaRPr>
          </a:p>
          <a:p>
            <a:pPr marL="719138" lvl="0" indent="-635000">
              <a:buClr>
                <a:srgbClr val="FF0000"/>
              </a:buClr>
              <a:buSzPts val="3600"/>
              <a:buFont typeface="Arial"/>
              <a:buChar char="•"/>
            </a:pPr>
            <a:r>
              <a:rPr lang="es-ES" sz="3600" dirty="0">
                <a:solidFill>
                  <a:srgbClr val="7030A0"/>
                </a:solidFill>
                <a:latin typeface="Calibri"/>
                <a:ea typeface="Calibri"/>
                <a:cs typeface="Calibri"/>
                <a:sym typeface="Calibri"/>
              </a:rPr>
              <a:t>NO dibuje la línea en los puntos no utilizados del último juego o las casillas de tiempo muerto.</a:t>
            </a:r>
          </a:p>
          <a:p>
            <a:pPr marL="719138" lvl="0" indent="-635000">
              <a:buClr>
                <a:srgbClr val="FF0000"/>
              </a:buClr>
              <a:buSzPts val="3600"/>
              <a:buFont typeface="Arial"/>
              <a:buChar char="•"/>
            </a:pPr>
            <a:endParaRPr sz="2000" b="0" i="0" u="none" strike="noStrike" cap="none" dirty="0">
              <a:solidFill>
                <a:srgbClr val="000000"/>
              </a:solidFill>
              <a:latin typeface="Calibri"/>
              <a:ea typeface="Calibri"/>
              <a:cs typeface="Calibri"/>
              <a:sym typeface="Calibri"/>
            </a:endParaRPr>
          </a:p>
          <a:p>
            <a:pPr marL="719138" lvl="0" indent="-635000">
              <a:buClr>
                <a:srgbClr val="18579B"/>
              </a:buClr>
              <a:buSzPts val="3600"/>
              <a:buFont typeface="Arial"/>
              <a:buChar char="•"/>
            </a:pPr>
            <a:r>
              <a:rPr lang="es-ES" sz="3600" dirty="0">
                <a:solidFill>
                  <a:srgbClr val="18579B"/>
                </a:solidFill>
                <a:latin typeface="Calibri"/>
                <a:ea typeface="Calibri"/>
                <a:cs typeface="Calibri"/>
                <a:sym typeface="Calibri"/>
              </a:rPr>
              <a:t>Registre las puntuaciones en medio de la hoja de puntuación si hay líneas o un espacio; si no, registre los marcadores junto a los nombres del equipo ganador.</a:t>
            </a:r>
          </a:p>
          <a:p>
            <a:pPr marL="719138" lvl="0" indent="-635000">
              <a:buClr>
                <a:srgbClr val="18579B"/>
              </a:buClr>
              <a:buSzPts val="3600"/>
              <a:buFont typeface="Arial"/>
              <a:buChar char="•"/>
            </a:pPr>
            <a:endParaRPr sz="2000" b="0" i="0" u="none" strike="noStrike" cap="none" dirty="0">
              <a:solidFill>
                <a:srgbClr val="000000"/>
              </a:solidFill>
              <a:latin typeface="Calibri"/>
              <a:ea typeface="Calibri"/>
              <a:cs typeface="Calibri"/>
              <a:sym typeface="Calibri"/>
            </a:endParaRPr>
          </a:p>
          <a:p>
            <a:pPr marL="719138" lvl="0" indent="-635000">
              <a:buClr>
                <a:srgbClr val="FF0000"/>
              </a:buClr>
              <a:buSzPts val="3600"/>
              <a:buFont typeface="Arial"/>
              <a:buChar char="•"/>
            </a:pPr>
            <a:r>
              <a:rPr lang="es-ES" sz="3600" dirty="0">
                <a:solidFill>
                  <a:srgbClr val="FF0000"/>
                </a:solidFill>
                <a:latin typeface="Calibri"/>
                <a:ea typeface="Calibri"/>
                <a:cs typeface="Calibri"/>
                <a:sym typeface="Calibri"/>
              </a:rPr>
              <a:t>Registre la puntuación de los juegos en el orden jugado con los puntos del equipo ganador escritos primero </a:t>
            </a:r>
            <a:r>
              <a:rPr lang="en-US" sz="3600" b="0" i="0" u="none" strike="noStrike" cap="none" dirty="0">
                <a:solidFill>
                  <a:srgbClr val="FF0000"/>
                </a:solidFill>
                <a:latin typeface="Calibri"/>
                <a:ea typeface="Calibri"/>
                <a:cs typeface="Calibri"/>
                <a:sym typeface="Calibri"/>
              </a:rPr>
              <a:t>(e.g., 11-8, 	7-11, 11-4) </a:t>
            </a:r>
            <a:endParaRPr sz="1800" b="0" i="0" u="none" strike="noStrike" cap="none" dirty="0">
              <a:solidFill>
                <a:srgbClr val="FF0000"/>
              </a:solidFill>
              <a:latin typeface="Calibri"/>
              <a:ea typeface="Calibri"/>
              <a:cs typeface="Calibri"/>
              <a:sym typeface="Calibri"/>
            </a:endParaRPr>
          </a:p>
          <a:p>
            <a:pPr marL="719138" marR="0" lvl="0" indent="-508000"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p:txBody>
      </p:sp>
      <p:sp>
        <p:nvSpPr>
          <p:cNvPr id="1016" name="Google Shape;1016;p138"/>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29</a:t>
            </a:fld>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body" idx="1"/>
          </p:nvPr>
        </p:nvSpPr>
        <p:spPr>
          <a:xfrm>
            <a:off x="104391" y="862641"/>
            <a:ext cx="4515476" cy="5658929"/>
          </a:xfrm>
          <a:prstGeom prst="rect">
            <a:avLst/>
          </a:prstGeom>
          <a:noFill/>
          <a:ln>
            <a:noFill/>
          </a:ln>
        </p:spPr>
        <p:txBody>
          <a:bodyPr spcFirstLastPara="1" wrap="square" lIns="45700" tIns="45700" rIns="45700" bIns="45700" anchor="t" anchorCtr="0">
            <a:normAutofit/>
          </a:bodyPr>
          <a:lstStyle/>
          <a:p>
            <a:pPr marL="0" lvl="1" indent="349250" algn="ctr">
              <a:lnSpc>
                <a:spcPct val="90000"/>
              </a:lnSpc>
              <a:spcBef>
                <a:spcPts val="0"/>
              </a:spcBef>
              <a:buSzPts val="4900"/>
              <a:buNone/>
            </a:pPr>
            <a:r>
              <a:rPr lang="es-ES" b="1" i="1" dirty="0"/>
              <a:t>Propósito principal del programa de capacitación / certificación de árbitros de Pickleball</a:t>
            </a:r>
            <a:r>
              <a:rPr lang="es-ES" i="1" dirty="0"/>
              <a:t>
</a:t>
            </a:r>
          </a:p>
          <a:p>
            <a:pPr marL="0" lvl="1" indent="349250" algn="ctr">
              <a:lnSpc>
                <a:spcPct val="90000"/>
              </a:lnSpc>
              <a:spcBef>
                <a:spcPts val="0"/>
              </a:spcBef>
              <a:buSzPts val="4900"/>
              <a:buNone/>
            </a:pPr>
            <a:r>
              <a:rPr lang="es-ES" dirty="0"/>
              <a:t>Mejorar el nivel de arbitraje a través de:</a:t>
            </a:r>
          </a:p>
          <a:p>
            <a:pPr marL="1028700" lvl="2" indent="-571500">
              <a:lnSpc>
                <a:spcPct val="90000"/>
              </a:lnSpc>
              <a:spcBef>
                <a:spcPts val="600"/>
              </a:spcBef>
              <a:buSzPts val="3600"/>
            </a:pPr>
            <a:endParaRPr dirty="0"/>
          </a:p>
          <a:p>
            <a:pPr marL="1217180" lvl="3" indent="-571500" algn="l" rtl="0">
              <a:lnSpc>
                <a:spcPct val="90000"/>
              </a:lnSpc>
              <a:spcBef>
                <a:spcPts val="600"/>
              </a:spcBef>
              <a:spcAft>
                <a:spcPts val="0"/>
              </a:spcAft>
              <a:buSzPts val="2800"/>
              <a:buFont typeface="Arial"/>
              <a:buChar char="•"/>
            </a:pPr>
            <a:endParaRPr dirty="0"/>
          </a:p>
          <a:p>
            <a:pPr marL="1217180" lvl="3" indent="-571500" algn="l" rtl="0">
              <a:lnSpc>
                <a:spcPct val="90000"/>
              </a:lnSpc>
              <a:spcBef>
                <a:spcPts val="600"/>
              </a:spcBef>
              <a:spcAft>
                <a:spcPts val="0"/>
              </a:spcAft>
              <a:buSzPts val="2800"/>
              <a:buFont typeface="Arial"/>
              <a:buChar char="•"/>
            </a:pPr>
            <a:endParaRPr dirty="0">
              <a:latin typeface="Calibri"/>
              <a:ea typeface="Calibri"/>
              <a:cs typeface="Calibri"/>
              <a:sym typeface="Calibri"/>
            </a:endParaRPr>
          </a:p>
          <a:p>
            <a:pPr marL="0" lvl="1" indent="0" algn="l" rtl="0">
              <a:lnSpc>
                <a:spcPct val="90000"/>
              </a:lnSpc>
              <a:spcBef>
                <a:spcPts val="600"/>
              </a:spcBef>
              <a:spcAft>
                <a:spcPts val="0"/>
              </a:spcAft>
              <a:buSzPts val="3600"/>
              <a:buNone/>
            </a:pPr>
            <a:endParaRPr sz="3600" dirty="0">
              <a:latin typeface="Calibri"/>
              <a:ea typeface="Calibri"/>
              <a:cs typeface="Calibri"/>
              <a:sym typeface="Calibri"/>
            </a:endParaRPr>
          </a:p>
          <a:p>
            <a:pPr marL="571500" lvl="1" indent="-342900" algn="l" rtl="0">
              <a:lnSpc>
                <a:spcPct val="90000"/>
              </a:lnSpc>
              <a:spcBef>
                <a:spcPts val="600"/>
              </a:spcBef>
              <a:spcAft>
                <a:spcPts val="0"/>
              </a:spcAft>
              <a:buSzPts val="3600"/>
              <a:buFont typeface="Arial"/>
              <a:buNone/>
            </a:pPr>
            <a:endParaRPr sz="3600" dirty="0">
              <a:latin typeface="Calibri"/>
              <a:ea typeface="Calibri"/>
              <a:cs typeface="Calibri"/>
              <a:sym typeface="Calibri"/>
            </a:endParaRPr>
          </a:p>
          <a:p>
            <a:pPr marL="571500" lvl="1" indent="-342900" algn="l" rtl="0">
              <a:lnSpc>
                <a:spcPct val="90000"/>
              </a:lnSpc>
              <a:spcBef>
                <a:spcPts val="600"/>
              </a:spcBef>
              <a:spcAft>
                <a:spcPts val="0"/>
              </a:spcAft>
              <a:buSzPts val="3600"/>
              <a:buFont typeface="Arial"/>
              <a:buNone/>
            </a:pPr>
            <a:endParaRPr sz="3600" dirty="0">
              <a:latin typeface="Calibri"/>
              <a:ea typeface="Calibri"/>
              <a:cs typeface="Calibri"/>
              <a:sym typeface="Calibri"/>
            </a:endParaRPr>
          </a:p>
        </p:txBody>
      </p:sp>
      <p:sp>
        <p:nvSpPr>
          <p:cNvPr id="105" name="Google Shape;105;p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a:t>
            </a:fld>
            <a:endParaRPr/>
          </a:p>
        </p:txBody>
      </p:sp>
      <p:graphicFrame>
        <p:nvGraphicFramePr>
          <p:cNvPr id="2" name="Vision Global"/>
          <p:cNvGraphicFramePr/>
          <p:nvPr>
            <p:extLst>
              <p:ext uri="{D42A27DB-BD31-4B8C-83A1-F6EECF244321}">
                <p14:modId xmlns:p14="http://schemas.microsoft.com/office/powerpoint/2010/main" val="3184989558"/>
              </p:ext>
            </p:extLst>
          </p:nvPr>
        </p:nvGraphicFramePr>
        <p:xfrm>
          <a:off x="4849906" y="731103"/>
          <a:ext cx="7262483" cy="5922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Estándarización"/>
          <p:cNvGraphicFramePr/>
          <p:nvPr>
            <p:extLst>
              <p:ext uri="{D42A27DB-BD31-4B8C-83A1-F6EECF244321}">
                <p14:modId xmlns:p14="http://schemas.microsoft.com/office/powerpoint/2010/main" val="1733147840"/>
              </p:ext>
            </p:extLst>
          </p:nvPr>
        </p:nvGraphicFramePr>
        <p:xfrm>
          <a:off x="4957253" y="5638875"/>
          <a:ext cx="3092238" cy="110662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Consitencia"/>
          <p:cNvGraphicFramePr/>
          <p:nvPr>
            <p:extLst>
              <p:ext uri="{D42A27DB-BD31-4B8C-83A1-F6EECF244321}">
                <p14:modId xmlns:p14="http://schemas.microsoft.com/office/powerpoint/2010/main" val="3895413110"/>
              </p:ext>
            </p:extLst>
          </p:nvPr>
        </p:nvGraphicFramePr>
        <p:xfrm>
          <a:off x="9826193" y="3930492"/>
          <a:ext cx="2331793" cy="99519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7" name="Profesionalismo"/>
          <p:cNvGraphicFramePr/>
          <p:nvPr>
            <p:extLst>
              <p:ext uri="{D42A27DB-BD31-4B8C-83A1-F6EECF244321}">
                <p14:modId xmlns:p14="http://schemas.microsoft.com/office/powerpoint/2010/main" val="1966422230"/>
              </p:ext>
            </p:extLst>
          </p:nvPr>
        </p:nvGraphicFramePr>
        <p:xfrm>
          <a:off x="9250001" y="1019278"/>
          <a:ext cx="2416493" cy="1311519"/>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8" name="Google Shape;224;p26"/>
          <p:cNvSpPr txBox="1">
            <a:spLocks noGrp="1"/>
          </p:cNvSpPr>
          <p:nvPr>
            <p:ph type="title"/>
          </p:nvPr>
        </p:nvSpPr>
        <p:spPr>
          <a:xfrm>
            <a:off x="104391" y="76212"/>
            <a:ext cx="11869073" cy="694035"/>
          </a:xfrm>
          <a:prstGeom prst="rect">
            <a:avLst/>
          </a:prstGeom>
          <a:noFill/>
          <a:ln>
            <a:noFill/>
          </a:ln>
        </p:spPr>
        <p:txBody>
          <a:bodyPr spcFirstLastPara="1" wrap="square" lIns="45700" tIns="45700" rIns="45700" bIns="45700" anchor="b" anchorCtr="0">
            <a:noAutofit/>
          </a:bodyPr>
          <a:lstStyle/>
          <a:p>
            <a:pPr lvl="0">
              <a:buClr>
                <a:srgbClr val="18579B"/>
              </a:buClr>
              <a:buSzPts val="4400"/>
            </a:pPr>
            <a:r>
              <a:rPr lang="en-US" sz="4400" b="1" i="1" dirty="0">
                <a:solidFill>
                  <a:srgbClr val="18579B"/>
                </a:solidFill>
              </a:rPr>
              <a:t>Sec. 1.- </a:t>
            </a:r>
            <a:r>
              <a:rPr lang="en-US" sz="4400" b="1" i="1" dirty="0" err="1">
                <a:solidFill>
                  <a:srgbClr val="18579B"/>
                </a:solidFill>
              </a:rPr>
              <a:t>Responsabilidades</a:t>
            </a:r>
            <a:r>
              <a:rPr lang="en-US" sz="4400" b="1" i="1" dirty="0">
                <a:solidFill>
                  <a:srgbClr val="18579B"/>
                </a:solidFill>
              </a:rPr>
              <a:t> y </a:t>
            </a:r>
            <a:r>
              <a:rPr lang="en-US" sz="4400" b="1" i="1" dirty="0" err="1">
                <a:solidFill>
                  <a:srgbClr val="18579B"/>
                </a:solidFill>
              </a:rPr>
              <a:t>Código</a:t>
            </a:r>
            <a:r>
              <a:rPr lang="en-US" sz="4400" b="1" i="1" dirty="0">
                <a:solidFill>
                  <a:srgbClr val="18579B"/>
                </a:solidFill>
              </a:rPr>
              <a:t> </a:t>
            </a:r>
            <a:r>
              <a:rPr lang="en-US" sz="4400" b="1" i="1" dirty="0" err="1">
                <a:solidFill>
                  <a:srgbClr val="18579B"/>
                </a:solidFill>
              </a:rPr>
              <a:t>Conducta</a:t>
            </a:r>
            <a:endParaRPr sz="44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3" grpId="0">
        <p:bldAsOne/>
      </p:bldGraphic>
      <p:bldGraphic spid="6" grpId="0">
        <p:bldAsOne/>
      </p:bldGraphic>
      <p:bldGraphic spid="7"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140"/>
          <p:cNvSpPr txBox="1"/>
          <p:nvPr/>
        </p:nvSpPr>
        <p:spPr>
          <a:xfrm>
            <a:off x="408215" y="297887"/>
            <a:ext cx="11478986" cy="649404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800"/>
              <a:buFont typeface="Calibri"/>
              <a:buNone/>
            </a:pPr>
            <a:r>
              <a:rPr lang="en-US" sz="4800" b="1" i="1" dirty="0">
                <a:solidFill>
                  <a:srgbClr val="18579B"/>
                </a:solidFill>
                <a:latin typeface="Calibri"/>
                <a:ea typeface="Calibri"/>
                <a:cs typeface="Calibri"/>
                <a:sym typeface="Calibri"/>
              </a:rPr>
              <a:t>Al </a:t>
            </a:r>
            <a:r>
              <a:rPr lang="en-US" sz="4800" b="1" i="1" dirty="0" err="1">
                <a:solidFill>
                  <a:srgbClr val="18579B"/>
                </a:solidFill>
                <a:latin typeface="Calibri"/>
                <a:ea typeface="Calibri"/>
                <a:cs typeface="Calibri"/>
                <a:sym typeface="Calibri"/>
              </a:rPr>
              <a:t>finalizar</a:t>
            </a:r>
            <a:r>
              <a:rPr lang="en-US" sz="4800" b="1" i="1" dirty="0">
                <a:solidFill>
                  <a:srgbClr val="18579B"/>
                </a:solidFill>
                <a:latin typeface="Calibri"/>
                <a:ea typeface="Calibri"/>
                <a:cs typeface="Calibri"/>
                <a:sym typeface="Calibri"/>
              </a:rPr>
              <a:t> </a:t>
            </a:r>
            <a:r>
              <a:rPr lang="en-US" sz="4800" b="1" i="1" dirty="0" err="1">
                <a:solidFill>
                  <a:srgbClr val="18579B"/>
                </a:solidFill>
                <a:latin typeface="Calibri"/>
                <a:ea typeface="Calibri"/>
                <a:cs typeface="Calibri"/>
                <a:sym typeface="Calibri"/>
              </a:rPr>
              <a:t>el</a:t>
            </a:r>
            <a:r>
              <a:rPr lang="en-US" sz="4800" b="1" i="1" dirty="0">
                <a:solidFill>
                  <a:srgbClr val="18579B"/>
                </a:solidFill>
                <a:latin typeface="Calibri"/>
                <a:ea typeface="Calibri"/>
                <a:cs typeface="Calibri"/>
                <a:sym typeface="Calibri"/>
              </a:rPr>
              <a:t> Partido </a:t>
            </a:r>
            <a:r>
              <a:rPr lang="en-US" sz="2800" b="1" i="1" dirty="0">
                <a:solidFill>
                  <a:srgbClr val="18579B"/>
                </a:solidFill>
                <a:latin typeface="Calibri"/>
                <a:ea typeface="Calibri"/>
                <a:cs typeface="Calibri"/>
                <a:sym typeface="Calibri"/>
              </a:rPr>
              <a:t>(</a:t>
            </a:r>
            <a:r>
              <a:rPr lang="en-US" sz="2800" b="1" i="1" dirty="0" err="1">
                <a:solidFill>
                  <a:srgbClr val="18579B"/>
                </a:solidFill>
                <a:latin typeface="Calibri"/>
                <a:ea typeface="Calibri"/>
                <a:cs typeface="Calibri"/>
                <a:sym typeface="Calibri"/>
              </a:rPr>
              <a:t>cont</a:t>
            </a:r>
            <a:r>
              <a:rPr lang="en-US" sz="2800" b="1" i="1" dirty="0">
                <a:solidFill>
                  <a:srgbClr val="18579B"/>
                </a:solidFill>
                <a:latin typeface="Calibri"/>
                <a:ea typeface="Calibri"/>
                <a:cs typeface="Calibri"/>
                <a:sym typeface="Calibri"/>
              </a:rPr>
              <a:t>)</a:t>
            </a:r>
            <a:endParaRPr sz="2800" b="0" i="1" u="none" strike="noStrike" cap="none" dirty="0">
              <a:solidFill>
                <a:srgbClr val="000000"/>
              </a:solidFill>
              <a:latin typeface="Source Sans Pro"/>
              <a:ea typeface="Source Sans Pro"/>
              <a:cs typeface="Source Sans Pro"/>
              <a:sym typeface="Source Sans Pro"/>
            </a:endParaRPr>
          </a:p>
          <a:p>
            <a:pPr marL="903288" marR="0" lvl="0" indent="-719138"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Source Sans Pro"/>
              <a:ea typeface="Source Sans Pro"/>
              <a:cs typeface="Source Sans Pro"/>
              <a:sym typeface="Source Sans Pro"/>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Haga que uno de los jugadores ganadores confirme la puntuación y ponga su inicial junto a la misma.</a:t>
            </a:r>
            <a:r>
              <a:rPr lang="en-US" sz="3600" b="0" i="0" u="none" strike="noStrike" cap="none" dirty="0">
                <a:solidFill>
                  <a:srgbClr val="18579B"/>
                </a:solidFill>
                <a:latin typeface="Calibri"/>
                <a:ea typeface="Calibri"/>
                <a:cs typeface="Calibri"/>
                <a:sym typeface="Calibri"/>
              </a:rPr>
              <a:t>       </a:t>
            </a:r>
            <a:br>
              <a:rPr lang="en-US" sz="3600" b="0" i="0" u="none" strike="noStrike" cap="none" dirty="0">
                <a:solidFill>
                  <a:srgbClr val="18579B"/>
                </a:solidFill>
                <a:latin typeface="Calibri"/>
                <a:ea typeface="Calibri"/>
                <a:cs typeface="Calibri"/>
                <a:sym typeface="Calibri"/>
              </a:rPr>
            </a:br>
            <a:r>
              <a:rPr lang="en-US" sz="2000" b="0" i="0" u="none" strike="noStrike" cap="none" dirty="0">
                <a:solidFill>
                  <a:srgbClr val="18579B"/>
                </a:solidFill>
                <a:latin typeface="Calibri"/>
                <a:ea typeface="Calibri"/>
                <a:cs typeface="Calibri"/>
                <a:sym typeface="Calibri"/>
              </a:rPr>
              <a:t>	</a:t>
            </a:r>
            <a:r>
              <a:rPr lang="en-US" sz="2000" b="0" i="1" u="none" strike="noStrike" cap="none" dirty="0">
                <a:solidFill>
                  <a:srgbClr val="18579B"/>
                </a:solidFill>
                <a:latin typeface="Calibri"/>
                <a:ea typeface="Calibri"/>
                <a:cs typeface="Calibri"/>
                <a:sym typeface="Calibri"/>
              </a:rPr>
              <a:t>		</a:t>
            </a:r>
            <a:endParaRPr lang="es-ES" sz="2000" b="0" i="1" u="none" strike="noStrike" cap="none" dirty="0">
              <a:solidFill>
                <a:srgbClr val="18579B"/>
              </a:solidFill>
              <a:latin typeface="Calibri"/>
              <a:ea typeface="Calibri"/>
              <a:cs typeface="Calibri"/>
              <a:sym typeface="Calibri"/>
            </a:endParaRPr>
          </a:p>
          <a:p>
            <a:pPr marL="903288" lvl="0" indent="-719138">
              <a:buClr>
                <a:srgbClr val="18579B"/>
              </a:buClr>
              <a:buSzPts val="3600"/>
              <a:buFont typeface="Arial"/>
              <a:buChar char="•"/>
            </a:pPr>
            <a:r>
              <a:rPr lang="es-ES" sz="3600" i="1" dirty="0">
                <a:solidFill>
                  <a:srgbClr val="18579B"/>
                </a:solidFill>
                <a:latin typeface="Calibri"/>
                <a:ea typeface="Calibri"/>
                <a:cs typeface="Calibri"/>
                <a:sym typeface="Calibri"/>
              </a:rPr>
              <a:t>Oriente la hoja de puntuación en la tablilla para que los nombres de los ganadores estén en la parte superior y el clip de la tablilla esté en el lado que prefiera el organizador (si no, a la izquierda).</a:t>
            </a:r>
            <a:endParaRPr lang="es-ES" sz="3600" b="0" i="1" u="none" strike="noStrike" cap="none" dirty="0">
              <a:solidFill>
                <a:srgbClr val="FF0000"/>
              </a:solidFill>
              <a:latin typeface="Calibri"/>
              <a:ea typeface="Calibri"/>
              <a:cs typeface="Calibri"/>
              <a:sym typeface="Calibri"/>
            </a:endParaRPr>
          </a:p>
          <a:p>
            <a:pPr marL="903288" marR="0" lvl="0" indent="-592138"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7030A0"/>
                </a:solidFill>
                <a:latin typeface="Calibri"/>
                <a:ea typeface="Calibri"/>
                <a:cs typeface="Calibri"/>
                <a:sym typeface="Calibri"/>
              </a:rPr>
              <a:t>Devuelva rápidamente la hoja de puntuación al escritorio del árbitro.</a:t>
            </a:r>
            <a:endParaRPr sz="3600" b="0" i="0" u="none" strike="noStrike" cap="none" dirty="0">
              <a:solidFill>
                <a:srgbClr val="7030A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p:txBody>
      </p:sp>
      <p:sp>
        <p:nvSpPr>
          <p:cNvPr id="1029" name="Google Shape;1029;p140"/>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30</a:t>
            </a:fld>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a 7">
            <a:extLst>
              <a:ext uri="{FF2B5EF4-FFF2-40B4-BE49-F238E27FC236}">
                <a16:creationId xmlns:a16="http://schemas.microsoft.com/office/drawing/2014/main" id="{E755A121-A608-C372-C4A9-C177F92E03E2}"/>
              </a:ext>
            </a:extLst>
          </p:cNvPr>
          <p:cNvGraphicFramePr>
            <a:graphicFrameLocks noGrp="1"/>
          </p:cNvGraphicFramePr>
          <p:nvPr>
            <p:extLst>
              <p:ext uri="{D42A27DB-BD31-4B8C-83A1-F6EECF244321}">
                <p14:modId xmlns:p14="http://schemas.microsoft.com/office/powerpoint/2010/main" val="3873203666"/>
              </p:ext>
            </p:extLst>
          </p:nvPr>
        </p:nvGraphicFramePr>
        <p:xfrm>
          <a:off x="-1" y="-94898"/>
          <a:ext cx="12192000" cy="6952898"/>
        </p:xfrm>
        <a:graphic>
          <a:graphicData uri="http://schemas.openxmlformats.org/drawingml/2006/table">
            <a:tbl>
              <a:tblPr firstRow="1" bandRow="1">
                <a:tableStyleId>{5C22544A-7EE6-4342-B048-85BDC9FD1C3A}</a:tableStyleId>
              </a:tblPr>
              <a:tblGrid>
                <a:gridCol w="3693531">
                  <a:extLst>
                    <a:ext uri="{9D8B030D-6E8A-4147-A177-3AD203B41FA5}">
                      <a16:colId xmlns:a16="http://schemas.microsoft.com/office/drawing/2014/main" val="2310757728"/>
                    </a:ext>
                  </a:extLst>
                </a:gridCol>
                <a:gridCol w="1075293">
                  <a:extLst>
                    <a:ext uri="{9D8B030D-6E8A-4147-A177-3AD203B41FA5}">
                      <a16:colId xmlns:a16="http://schemas.microsoft.com/office/drawing/2014/main" val="3016768385"/>
                    </a:ext>
                  </a:extLst>
                </a:gridCol>
                <a:gridCol w="7423176">
                  <a:extLst>
                    <a:ext uri="{9D8B030D-6E8A-4147-A177-3AD203B41FA5}">
                      <a16:colId xmlns:a16="http://schemas.microsoft.com/office/drawing/2014/main" val="493262022"/>
                    </a:ext>
                  </a:extLst>
                </a:gridCol>
              </a:tblGrid>
              <a:tr h="416560">
                <a:tc gridSpan="3">
                  <a:txBody>
                    <a:bodyPr/>
                    <a:lstStyle/>
                    <a:p>
                      <a:pPr algn="ctr"/>
                      <a:r>
                        <a:rPr lang="es-ES" sz="2000" dirty="0">
                          <a:solidFill>
                            <a:schemeClr val="tx1"/>
                          </a:solidFill>
                        </a:rPr>
                        <a:t>APÉNDICE C.- Cantos y Anuncios Estandarizados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844388872"/>
                  </a:ext>
                </a:extLst>
              </a:tr>
              <a:tr h="436198">
                <a:tc gridSpan="3">
                  <a:txBody>
                    <a:bodyPr/>
                    <a:lstStyle/>
                    <a:p>
                      <a:r>
                        <a:rPr lang="es-ES" sz="2000" b="1" dirty="0">
                          <a:solidFill>
                            <a:schemeClr val="tx1"/>
                          </a:solidFill>
                        </a:rPr>
                        <a:t>Revisar cada sección referenciada para ver el contexto en el que deben de ser usados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57693162"/>
                  </a:ext>
                </a:extLst>
              </a:tr>
              <a:tr h="284821">
                <a:tc>
                  <a:txBody>
                    <a:bodyPr/>
                    <a:lstStyle/>
                    <a:p>
                      <a:pPr algn="ctr"/>
                      <a:r>
                        <a:rPr lang="es-ES" sz="1800" b="1" baseline="0" dirty="0">
                          <a:solidFill>
                            <a:schemeClr val="tx1"/>
                          </a:solidFill>
                        </a:rPr>
                        <a:t>SITUACIÓN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800" b="1" baseline="0" dirty="0">
                          <a:solidFill>
                            <a:schemeClr val="tx1"/>
                          </a:solidFill>
                        </a:rPr>
                        <a:t>REGLA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800" b="1" baseline="0" dirty="0">
                          <a:solidFill>
                            <a:schemeClr val="tx1"/>
                          </a:solidFill>
                        </a:rPr>
                        <a:t>ANUNCIO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2116978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Inicio de un Partido a un Juego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4.B.5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“15 segundos” …. “(Nombres, servicio/resto), Tiempo. 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629997807"/>
                  </a:ext>
                </a:extLst>
              </a:tr>
              <a:tr h="628556">
                <a:tc>
                  <a:txBody>
                    <a:bodyPr/>
                    <a:lstStyle/>
                    <a:p>
                      <a:r>
                        <a:rPr lang="es-ES" sz="1800" baseline="0" dirty="0">
                          <a:solidFill>
                            <a:schemeClr val="tx1"/>
                          </a:solidFill>
                        </a:rPr>
                        <a:t>Inicio del primer juego de un Partido a varios Juegos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4.B.5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“15 segundos” ….”(Nombres, servicio/resto). Juego 1. Tiempo. 0-0-2”.              Ejemplo: “A mi izquierda al servicio Pérez y García, a mi derecha al resto Smith y Jones. Juego 1. Tiempo. 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11999102"/>
                  </a:ext>
                </a:extLst>
              </a:tr>
              <a:tr h="640762">
                <a:tc>
                  <a:txBody>
                    <a:bodyPr/>
                    <a:lstStyle/>
                    <a:p>
                      <a:r>
                        <a:rPr lang="es-ES" sz="1800" baseline="0" dirty="0">
                          <a:solidFill>
                            <a:schemeClr val="tx1"/>
                          </a:solidFill>
                        </a:rPr>
                        <a:t>Tiempo Muerto </a:t>
                      </a:r>
                      <a:r>
                        <a:rPr lang="es-ES" sz="1800" baseline="0" dirty="0" err="1">
                          <a:solidFill>
                            <a:schemeClr val="tx1"/>
                          </a:solidFill>
                        </a:rPr>
                        <a:t>estandar</a:t>
                      </a:r>
                      <a:endParaRPr lang="es-ES" sz="180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4.H.1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“Tiempo muerto (sacadores/restadores). (Tanteo). 1 minuto”.</a:t>
                      </a:r>
                    </a:p>
                    <a:p>
                      <a:r>
                        <a:rPr lang="es-ES" sz="1800" baseline="0" dirty="0">
                          <a:solidFill>
                            <a:schemeClr val="tx1"/>
                          </a:solidFill>
                        </a:rPr>
                        <a:t>Ejemplo: “Tiempo Muerto restadores. 4-6-1. 1 minuto”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0395743"/>
                  </a:ext>
                </a:extLst>
              </a:tr>
              <a:tr h="795938">
                <a:tc>
                  <a:txBody>
                    <a:bodyPr/>
                    <a:lstStyle/>
                    <a:p>
                      <a:r>
                        <a:rPr lang="es-ES" sz="1800" baseline="0" dirty="0">
                          <a:solidFill>
                            <a:schemeClr val="tx1"/>
                          </a:solidFill>
                        </a:rPr>
                        <a:t>Tiempos Muertos restantes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4.H.7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“(Sacadores/restadores), (número) Tiempos Muertos restantes”.</a:t>
                      </a:r>
                    </a:p>
                    <a:p>
                      <a:r>
                        <a:rPr lang="es-ES" sz="1800" baseline="0" dirty="0">
                          <a:solidFill>
                            <a:schemeClr val="tx1"/>
                          </a:solidFill>
                        </a:rPr>
                        <a:t>Ejemplo: “Restadores, ningún TM restante. Sacadores 1 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291657750"/>
                  </a:ext>
                </a:extLst>
              </a:tr>
              <a:tr h="795938">
                <a:tc>
                  <a:txBody>
                    <a:bodyPr/>
                    <a:lstStyle/>
                    <a:p>
                      <a:r>
                        <a:rPr lang="es-ES" sz="1800" baseline="0" dirty="0">
                          <a:solidFill>
                            <a:schemeClr val="tx1"/>
                          </a:solidFill>
                        </a:rPr>
                        <a:t>Reanudar el juego después de un Tiempo Muerto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4.H.9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“Tiempo. (tanteo)”</a:t>
                      </a:r>
                    </a:p>
                    <a:p>
                      <a:r>
                        <a:rPr lang="es-ES" sz="1800" baseline="0" dirty="0">
                          <a:solidFill>
                            <a:schemeClr val="tx1"/>
                          </a:solidFill>
                        </a:rPr>
                        <a:t>Ejemplo: “Tiempo. 8-4-2”</a:t>
                      </a:r>
                    </a:p>
                    <a:p>
                      <a:r>
                        <a:rPr lang="es-ES" sz="1800" baseline="0" dirty="0">
                          <a:solidFill>
                            <a:schemeClr val="tx1"/>
                          </a:solidFill>
                        </a:rPr>
                        <a:t>“15 segundos…. Tiempo. 9-8-1” (Cuando queden 15 segundos)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711851439"/>
                  </a:ext>
                </a:extLst>
              </a:tr>
              <a:tr h="468199">
                <a:tc>
                  <a:txBody>
                    <a:bodyPr/>
                    <a:lstStyle/>
                    <a:p>
                      <a:r>
                        <a:rPr lang="es-ES" sz="1800" baseline="0" dirty="0">
                          <a:solidFill>
                            <a:schemeClr val="tx1"/>
                          </a:solidFill>
                        </a:rPr>
                        <a:t>Final de un Juego con Juegos a seguir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4.I.1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“Punto. Juego. (Tanteo). (Apellidos). Tiempo Muerto. Cambio de campo. 2 minutos”</a:t>
                      </a:r>
                    </a:p>
                    <a:p>
                      <a:r>
                        <a:rPr lang="es-ES" sz="1800" baseline="0" dirty="0">
                          <a:solidFill>
                            <a:schemeClr val="tx1"/>
                          </a:solidFill>
                        </a:rPr>
                        <a:t>Ejemplo: “Punto. Juego. 11-9. Smith y Jones. Tiempo Muerto. Cambio de Campo. 2 minutos”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813300606"/>
                  </a:ext>
                </a:extLst>
              </a:tr>
              <a:tr h="468199">
                <a:tc>
                  <a:txBody>
                    <a:bodyPr/>
                    <a:lstStyle/>
                    <a:p>
                      <a:r>
                        <a:rPr lang="es-ES" sz="1800" baseline="0" dirty="0">
                          <a:solidFill>
                            <a:schemeClr val="tx1"/>
                          </a:solidFill>
                        </a:rPr>
                        <a:t>Inicio del siguiente Juego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4.J.9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“Juego (número). Tiempo. (Tanteo)”</a:t>
                      </a:r>
                    </a:p>
                    <a:p>
                      <a:r>
                        <a:rPr lang="es-ES" sz="1800" baseline="0" dirty="0">
                          <a:solidFill>
                            <a:schemeClr val="tx1"/>
                          </a:solidFill>
                        </a:rPr>
                        <a:t>Ejemplos: “Juego 3. Tiempo. 0-0-2”</a:t>
                      </a:r>
                    </a:p>
                    <a:p>
                      <a:r>
                        <a:rPr lang="es-ES" sz="1800" baseline="0" dirty="0">
                          <a:solidFill>
                            <a:schemeClr val="tx1"/>
                          </a:solidFill>
                        </a:rPr>
                        <a:t>“15 segundos…. Juego 2. Tiempo. 0-0-2” (cuando queden 15 </a:t>
                      </a:r>
                      <a:r>
                        <a:rPr lang="es-ES" sz="1800" baseline="0" dirty="0" err="1">
                          <a:solidFill>
                            <a:schemeClr val="tx1"/>
                          </a:solidFill>
                        </a:rPr>
                        <a:t>seg</a:t>
                      </a:r>
                      <a:r>
                        <a:rPr lang="es-ES" sz="1800"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662144999"/>
                  </a:ext>
                </a:extLst>
              </a:tr>
            </a:tbl>
          </a:graphicData>
        </a:graphic>
      </p:graphicFrame>
      <p:sp>
        <p:nvSpPr>
          <p:cNvPr id="4" name="Marcador de número de diapositiva 3">
            <a:extLst>
              <a:ext uri="{FF2B5EF4-FFF2-40B4-BE49-F238E27FC236}">
                <a16:creationId xmlns:a16="http://schemas.microsoft.com/office/drawing/2014/main" id="{D5143045-91A3-8895-F043-0E1B47C9E15B}"/>
              </a:ext>
            </a:extLst>
          </p:cNvPr>
          <p:cNvSpPr>
            <a:spLocks noGrp="1"/>
          </p:cNvSpPr>
          <p:nvPr>
            <p:ph type="sldNum" idx="12"/>
          </p:nvPr>
        </p:nvSpPr>
        <p:spPr>
          <a:xfrm>
            <a:off x="11238654" y="6139461"/>
            <a:ext cx="953345" cy="637541"/>
          </a:xfrm>
        </p:spPr>
        <p:txBody>
          <a:bodyPr/>
          <a:lstStyle/>
          <a:p>
            <a:pPr marL="0" lvl="0" indent="0" algn="r" rtl="0">
              <a:spcBef>
                <a:spcPts val="0"/>
              </a:spcBef>
              <a:spcAft>
                <a:spcPts val="0"/>
              </a:spcAft>
              <a:buNone/>
            </a:pPr>
            <a:fld id="{00000000-1234-1234-1234-123412341234}" type="slidenum">
              <a:rPr lang="en-US" smtClean="0"/>
              <a:t>31</a:t>
            </a:fld>
            <a:endParaRPr lang="en-US" dirty="0"/>
          </a:p>
        </p:txBody>
      </p:sp>
    </p:spTree>
    <p:extLst>
      <p:ext uri="{BB962C8B-B14F-4D97-AF65-F5344CB8AC3E}">
        <p14:creationId xmlns:p14="http://schemas.microsoft.com/office/powerpoint/2010/main" val="4088716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a 7">
            <a:extLst>
              <a:ext uri="{FF2B5EF4-FFF2-40B4-BE49-F238E27FC236}">
                <a16:creationId xmlns:a16="http://schemas.microsoft.com/office/drawing/2014/main" id="{E755A121-A608-C372-C4A9-C177F92E03E2}"/>
              </a:ext>
            </a:extLst>
          </p:cNvPr>
          <p:cNvGraphicFramePr>
            <a:graphicFrameLocks noGrp="1"/>
          </p:cNvGraphicFramePr>
          <p:nvPr>
            <p:extLst>
              <p:ext uri="{D42A27DB-BD31-4B8C-83A1-F6EECF244321}">
                <p14:modId xmlns:p14="http://schemas.microsoft.com/office/powerpoint/2010/main" val="1773993887"/>
              </p:ext>
            </p:extLst>
          </p:nvPr>
        </p:nvGraphicFramePr>
        <p:xfrm>
          <a:off x="0" y="0"/>
          <a:ext cx="11851341" cy="6764161"/>
        </p:xfrm>
        <a:graphic>
          <a:graphicData uri="http://schemas.openxmlformats.org/drawingml/2006/table">
            <a:tbl>
              <a:tblPr firstRow="1" bandRow="1">
                <a:tableStyleId>{5C22544A-7EE6-4342-B048-85BDC9FD1C3A}</a:tableStyleId>
              </a:tblPr>
              <a:tblGrid>
                <a:gridCol w="3590330">
                  <a:extLst>
                    <a:ext uri="{9D8B030D-6E8A-4147-A177-3AD203B41FA5}">
                      <a16:colId xmlns:a16="http://schemas.microsoft.com/office/drawing/2014/main" val="2310757728"/>
                    </a:ext>
                  </a:extLst>
                </a:gridCol>
                <a:gridCol w="1045248">
                  <a:extLst>
                    <a:ext uri="{9D8B030D-6E8A-4147-A177-3AD203B41FA5}">
                      <a16:colId xmlns:a16="http://schemas.microsoft.com/office/drawing/2014/main" val="3016768385"/>
                    </a:ext>
                  </a:extLst>
                </a:gridCol>
                <a:gridCol w="7215763">
                  <a:extLst>
                    <a:ext uri="{9D8B030D-6E8A-4147-A177-3AD203B41FA5}">
                      <a16:colId xmlns:a16="http://schemas.microsoft.com/office/drawing/2014/main" val="493262022"/>
                    </a:ext>
                  </a:extLst>
                </a:gridCol>
              </a:tblGrid>
              <a:tr h="399559">
                <a:tc gridSpan="3">
                  <a:txBody>
                    <a:bodyPr/>
                    <a:lstStyle/>
                    <a:p>
                      <a:pPr algn="ctr"/>
                      <a:r>
                        <a:rPr lang="es-ES" sz="2000" dirty="0">
                          <a:solidFill>
                            <a:schemeClr val="tx1"/>
                          </a:solidFill>
                        </a:rPr>
                        <a:t>APÉNDICE C.- Cantos y Anuncios Estandarizados (Continuación)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844388872"/>
                  </a:ext>
                </a:extLst>
              </a:tr>
              <a:tr h="399559">
                <a:tc gridSpan="3">
                  <a:txBody>
                    <a:bodyPr/>
                    <a:lstStyle/>
                    <a:p>
                      <a:r>
                        <a:rPr lang="es-ES" sz="2000" b="1" dirty="0">
                          <a:solidFill>
                            <a:schemeClr val="tx1"/>
                          </a:solidFill>
                        </a:rPr>
                        <a:t>Revisar cada sección referenciada para ver el contexto en el que deben de ser usados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57693162"/>
                  </a:ext>
                </a:extLst>
              </a:tr>
              <a:tr h="368823">
                <a:tc>
                  <a:txBody>
                    <a:bodyPr/>
                    <a:lstStyle/>
                    <a:p>
                      <a:pPr algn="ctr"/>
                      <a:r>
                        <a:rPr lang="es-ES" sz="1800" b="1" baseline="0" dirty="0">
                          <a:solidFill>
                            <a:schemeClr val="tx1"/>
                          </a:solidFill>
                        </a:rPr>
                        <a:t>SITUACIÓN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800" b="1" baseline="0" dirty="0">
                          <a:solidFill>
                            <a:schemeClr val="tx1"/>
                          </a:solidFill>
                        </a:rPr>
                        <a:t>REGLA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800" b="1" baseline="0" dirty="0">
                          <a:solidFill>
                            <a:schemeClr val="tx1"/>
                          </a:solidFill>
                        </a:rPr>
                        <a:t>ANUNCIO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21169787"/>
                  </a:ext>
                </a:extLst>
              </a:tr>
              <a:tr h="64544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Final del Partido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4.L.1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“Punto. Juego. Partido. (Tanteo). (Apellidos)”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Ejemplo: “Punto. Juego. Partido. 15-8. Pérez y García”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629997807"/>
                  </a:ext>
                </a:extLst>
              </a:tr>
              <a:tr h="645441">
                <a:tc>
                  <a:txBody>
                    <a:bodyPr/>
                    <a:lstStyle/>
                    <a:p>
                      <a:r>
                        <a:rPr lang="es-ES" sz="1800" baseline="0" dirty="0">
                          <a:solidFill>
                            <a:schemeClr val="tx1"/>
                          </a:solidFill>
                        </a:rPr>
                        <a:t>Tiempo Muerto de cambio de campo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4.K.2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“Tiempo Muerto. Cambio de Campo. (Tanteo). 1 minuto”</a:t>
                      </a:r>
                    </a:p>
                    <a:p>
                      <a:r>
                        <a:rPr lang="es-ES" sz="1800" baseline="0" dirty="0">
                          <a:solidFill>
                            <a:schemeClr val="tx1"/>
                          </a:solidFill>
                        </a:rPr>
                        <a:t>Ejemplo: “Tiempo Muerto. Cambio de Campo. 6-4-2. 1 minuto”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11999102"/>
                  </a:ext>
                </a:extLst>
              </a:tr>
              <a:tr h="922058">
                <a:tc>
                  <a:txBody>
                    <a:bodyPr/>
                    <a:lstStyle/>
                    <a:p>
                      <a:r>
                        <a:rPr lang="es-ES" sz="1800" baseline="0" dirty="0">
                          <a:solidFill>
                            <a:schemeClr val="tx1"/>
                          </a:solidFill>
                        </a:rPr>
                        <a:t>Final de TM de cambio de campo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4.K.2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“Tiempo. (Tanteo)”</a:t>
                      </a:r>
                    </a:p>
                    <a:p>
                      <a:r>
                        <a:rPr lang="es-ES" sz="1800" baseline="0" dirty="0">
                          <a:solidFill>
                            <a:schemeClr val="tx1"/>
                          </a:solidFill>
                        </a:rPr>
                        <a:t>Ejemplos: “Tiempo. 8-7-1”</a:t>
                      </a:r>
                    </a:p>
                    <a:p>
                      <a:r>
                        <a:rPr lang="es-ES" sz="1800" baseline="0" dirty="0">
                          <a:solidFill>
                            <a:schemeClr val="tx1"/>
                          </a:solidFill>
                        </a:rPr>
                        <a:t>“15 segundos…. Tiempo. 6-5-2” (Cuando queden 15 segundos)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0395743"/>
                  </a:ext>
                </a:extLst>
              </a:tr>
              <a:tr h="1709279">
                <a:tc>
                  <a:txBody>
                    <a:bodyPr/>
                    <a:lstStyle/>
                    <a:p>
                      <a:r>
                        <a:rPr lang="es-ES" sz="1800" baseline="0" dirty="0">
                          <a:solidFill>
                            <a:schemeClr val="tx1"/>
                          </a:solidFill>
                        </a:rPr>
                        <a:t>Servicio de volea cuestionable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5.A.10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“Paren el juego. Es cuestionable si (decir lo que corresponda). Servir de nuevo. Volveré a cantar el marcador”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Ejemplos: “Paren el juego. Es cuestionable si la bola fue golpeada por encima de la cintura. Servir de nuevo. Volveré a cantar el marcador”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“Paren el juego. Es cuestionable si la cabeza de la pala estaba por encima de la muñeca. Servir de nuevo. Volveré a cantar el marcador”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“Paren el juego. Es cuestionable si el golpeo no fue hacia arriba. Servir de nuevo. Volveré a cantar el marcador”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“Paren el juego. Es cuestionable si la bola fue girada al soltarla. Servir de nuevo. Volveré a cantar el marcador”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291657750"/>
                  </a:ext>
                </a:extLst>
              </a:tr>
            </a:tbl>
          </a:graphicData>
        </a:graphic>
      </p:graphicFrame>
      <p:sp>
        <p:nvSpPr>
          <p:cNvPr id="4" name="Marcador de número de diapositiva 3">
            <a:extLst>
              <a:ext uri="{FF2B5EF4-FFF2-40B4-BE49-F238E27FC236}">
                <a16:creationId xmlns:a16="http://schemas.microsoft.com/office/drawing/2014/main" id="{D5143045-91A3-8895-F043-0E1B47C9E15B}"/>
              </a:ext>
            </a:extLst>
          </p:cNvPr>
          <p:cNvSpPr>
            <a:spLocks noGrp="1"/>
          </p:cNvSpPr>
          <p:nvPr>
            <p:ph type="sldNum" idx="12"/>
          </p:nvPr>
        </p:nvSpPr>
        <p:spPr>
          <a:xfrm>
            <a:off x="11238654" y="6139461"/>
            <a:ext cx="953345" cy="637541"/>
          </a:xfrm>
        </p:spPr>
        <p:txBody>
          <a:bodyPr/>
          <a:lstStyle/>
          <a:p>
            <a:pPr marL="0" lvl="0" indent="0" algn="r" rtl="0">
              <a:spcBef>
                <a:spcPts val="0"/>
              </a:spcBef>
              <a:spcAft>
                <a:spcPts val="0"/>
              </a:spcAft>
              <a:buNone/>
            </a:pPr>
            <a:fld id="{00000000-1234-1234-1234-123412341234}" type="slidenum">
              <a:rPr lang="en-US" smtClean="0"/>
              <a:t>32</a:t>
            </a:fld>
            <a:endParaRPr lang="en-US" dirty="0"/>
          </a:p>
        </p:txBody>
      </p:sp>
    </p:spTree>
    <p:extLst>
      <p:ext uri="{BB962C8B-B14F-4D97-AF65-F5344CB8AC3E}">
        <p14:creationId xmlns:p14="http://schemas.microsoft.com/office/powerpoint/2010/main" val="2415714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5143045-91A3-8895-F043-0E1B47C9E15B}"/>
              </a:ext>
            </a:extLst>
          </p:cNvPr>
          <p:cNvSpPr>
            <a:spLocks noGrp="1"/>
          </p:cNvSpPr>
          <p:nvPr>
            <p:ph type="sldNum" idx="12"/>
          </p:nvPr>
        </p:nvSpPr>
        <p:spPr>
          <a:xfrm>
            <a:off x="11238654" y="6139461"/>
            <a:ext cx="953345" cy="637541"/>
          </a:xfrm>
        </p:spPr>
        <p:txBody>
          <a:bodyPr/>
          <a:lstStyle/>
          <a:p>
            <a:pPr marL="0" lvl="0" indent="0" algn="r" rtl="0">
              <a:spcBef>
                <a:spcPts val="0"/>
              </a:spcBef>
              <a:spcAft>
                <a:spcPts val="0"/>
              </a:spcAft>
              <a:buNone/>
            </a:pPr>
            <a:fld id="{00000000-1234-1234-1234-123412341234}" type="slidenum">
              <a:rPr lang="en-US" smtClean="0"/>
              <a:t>33</a:t>
            </a:fld>
            <a:endParaRPr lang="en-US" dirty="0"/>
          </a:p>
        </p:txBody>
      </p:sp>
      <p:sp>
        <p:nvSpPr>
          <p:cNvPr id="6" name="Título 5">
            <a:extLst>
              <a:ext uri="{FF2B5EF4-FFF2-40B4-BE49-F238E27FC236}">
                <a16:creationId xmlns:a16="http://schemas.microsoft.com/office/drawing/2014/main" id="{48367BCC-B85A-AD23-74EA-B0575921B7B3}"/>
              </a:ext>
            </a:extLst>
          </p:cNvPr>
          <p:cNvSpPr>
            <a:spLocks noGrp="1"/>
          </p:cNvSpPr>
          <p:nvPr>
            <p:ph type="title"/>
          </p:nvPr>
        </p:nvSpPr>
        <p:spPr/>
        <p:txBody>
          <a:bodyPr/>
          <a:lstStyle/>
          <a:p>
            <a:endParaRPr lang="es-ES"/>
          </a:p>
        </p:txBody>
      </p:sp>
      <p:graphicFrame>
        <p:nvGraphicFramePr>
          <p:cNvPr id="7" name="Tabla 7">
            <a:extLst>
              <a:ext uri="{FF2B5EF4-FFF2-40B4-BE49-F238E27FC236}">
                <a16:creationId xmlns:a16="http://schemas.microsoft.com/office/drawing/2014/main" id="{E755A121-A608-C372-C4A9-C177F92E03E2}"/>
              </a:ext>
            </a:extLst>
          </p:cNvPr>
          <p:cNvGraphicFramePr>
            <a:graphicFrameLocks noGrp="1"/>
          </p:cNvGraphicFramePr>
          <p:nvPr>
            <p:extLst>
              <p:ext uri="{D42A27DB-BD31-4B8C-83A1-F6EECF244321}">
                <p14:modId xmlns:p14="http://schemas.microsoft.com/office/powerpoint/2010/main" val="3464394355"/>
              </p:ext>
            </p:extLst>
          </p:nvPr>
        </p:nvGraphicFramePr>
        <p:xfrm>
          <a:off x="0" y="0"/>
          <a:ext cx="11992273" cy="6241840"/>
        </p:xfrm>
        <a:graphic>
          <a:graphicData uri="http://schemas.openxmlformats.org/drawingml/2006/table">
            <a:tbl>
              <a:tblPr firstRow="1" bandRow="1">
                <a:tableStyleId>{5C22544A-7EE6-4342-B048-85BDC9FD1C3A}</a:tableStyleId>
              </a:tblPr>
              <a:tblGrid>
                <a:gridCol w="3590330">
                  <a:extLst>
                    <a:ext uri="{9D8B030D-6E8A-4147-A177-3AD203B41FA5}">
                      <a16:colId xmlns:a16="http://schemas.microsoft.com/office/drawing/2014/main" val="2310757728"/>
                    </a:ext>
                  </a:extLst>
                </a:gridCol>
                <a:gridCol w="1186180">
                  <a:extLst>
                    <a:ext uri="{9D8B030D-6E8A-4147-A177-3AD203B41FA5}">
                      <a16:colId xmlns:a16="http://schemas.microsoft.com/office/drawing/2014/main" val="3016768385"/>
                    </a:ext>
                  </a:extLst>
                </a:gridCol>
                <a:gridCol w="7215763">
                  <a:extLst>
                    <a:ext uri="{9D8B030D-6E8A-4147-A177-3AD203B41FA5}">
                      <a16:colId xmlns:a16="http://schemas.microsoft.com/office/drawing/2014/main" val="493262022"/>
                    </a:ext>
                  </a:extLst>
                </a:gridCol>
              </a:tblGrid>
              <a:tr h="399559">
                <a:tc gridSpan="3">
                  <a:txBody>
                    <a:bodyPr/>
                    <a:lstStyle/>
                    <a:p>
                      <a:pPr algn="ctr"/>
                      <a:r>
                        <a:rPr lang="es-ES" sz="2000" dirty="0">
                          <a:solidFill>
                            <a:schemeClr val="tx1"/>
                          </a:solidFill>
                        </a:rPr>
                        <a:t>APÉNDICE C.- Cantos y Anuncios Estandarizados (Continuación)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844388872"/>
                  </a:ext>
                </a:extLst>
              </a:tr>
              <a:tr h="399559">
                <a:tc gridSpan="3">
                  <a:txBody>
                    <a:bodyPr/>
                    <a:lstStyle/>
                    <a:p>
                      <a:r>
                        <a:rPr lang="es-ES" sz="2000" b="1" dirty="0">
                          <a:solidFill>
                            <a:schemeClr val="tx1"/>
                          </a:solidFill>
                        </a:rPr>
                        <a:t>Revisar cada sección referenciada para ver el contexto en el que deben de ser usados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57693162"/>
                  </a:ext>
                </a:extLst>
              </a:tr>
              <a:tr h="368823">
                <a:tc>
                  <a:txBody>
                    <a:bodyPr/>
                    <a:lstStyle/>
                    <a:p>
                      <a:pPr algn="ctr"/>
                      <a:r>
                        <a:rPr lang="es-ES" sz="1800" b="1" baseline="0" dirty="0">
                          <a:solidFill>
                            <a:schemeClr val="tx1"/>
                          </a:solidFill>
                        </a:rPr>
                        <a:t>SITUACIÓN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800" b="1" baseline="0" dirty="0">
                          <a:solidFill>
                            <a:schemeClr val="tx1"/>
                          </a:solidFill>
                        </a:rPr>
                        <a:t>REGLA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800" b="1" baseline="0" dirty="0">
                          <a:solidFill>
                            <a:schemeClr val="tx1"/>
                          </a:solidFill>
                        </a:rPr>
                        <a:t>ANUNCIO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21169787"/>
                  </a:ext>
                </a:extLst>
              </a:tr>
              <a:tr h="64544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Servicio con bote cuestionable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5.A.11.b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“Paren el juego. Es cuestionable si (decir lo que corresponda). Servir de nuevo. Volveré a cantar el marcador”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Ejemplos: “Paren el juego. Es cuestionable si se añadió fuerza a la bola al soltarla. Servir de nuevo. Volveré a cantar el marcador”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“Paren el juego. Es cuestionable si se impartió efecto a la bola al soltarla. Servir de nuevo. Volveré a cantar el marcador”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629997807"/>
                  </a:ext>
                </a:extLst>
              </a:tr>
              <a:tr h="645441">
                <a:tc>
                  <a:txBody>
                    <a:bodyPr/>
                    <a:lstStyle/>
                    <a:p>
                      <a:r>
                        <a:rPr lang="es-ES" sz="1800" baseline="0" dirty="0">
                          <a:solidFill>
                            <a:schemeClr val="tx1"/>
                          </a:solidFill>
                        </a:rPr>
                        <a:t>Lanzamiento de bola no visible en ambos servicios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5.A.10.d</a:t>
                      </a:r>
                    </a:p>
                    <a:p>
                      <a:r>
                        <a:rPr lang="es-ES" sz="1800" baseline="0" dirty="0">
                          <a:solidFill>
                            <a:schemeClr val="tx1"/>
                          </a:solidFill>
                        </a:rPr>
                        <a:t>5.A.11.c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“Paren el juego. Lanzamiento de bola no visible. Servir de nuevo. Volveré a cantar el marcador”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11999102"/>
                  </a:ext>
                </a:extLst>
              </a:tr>
              <a:tr h="922058">
                <a:tc>
                  <a:txBody>
                    <a:bodyPr/>
                    <a:lstStyle/>
                    <a:p>
                      <a:r>
                        <a:rPr lang="es-ES" sz="1800" baseline="0" dirty="0">
                          <a:solidFill>
                            <a:schemeClr val="tx1"/>
                          </a:solidFill>
                        </a:rPr>
                        <a:t>Aviso de 15 segundos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5.F.3</a:t>
                      </a:r>
                    </a:p>
                    <a:p>
                      <a:r>
                        <a:rPr lang="es-ES" sz="1800" baseline="0" dirty="0">
                          <a:solidFill>
                            <a:schemeClr val="tx1"/>
                          </a:solidFill>
                        </a:rPr>
                        <a:t>6.B.1.d</a:t>
                      </a:r>
                    </a:p>
                    <a:p>
                      <a:r>
                        <a:rPr lang="es-ES" sz="1800" baseline="0" dirty="0">
                          <a:solidFill>
                            <a:schemeClr val="tx1"/>
                          </a:solidFill>
                        </a:rPr>
                        <a:t>6.B.2.f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“15 segundos….. Tiempo. (Tanteo)”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0395743"/>
                  </a:ext>
                </a:extLst>
              </a:tr>
              <a:tr h="854640">
                <a:tc>
                  <a:txBody>
                    <a:bodyPr/>
                    <a:lstStyle/>
                    <a:p>
                      <a:r>
                        <a:rPr lang="es-ES" sz="1800" baseline="0" dirty="0">
                          <a:solidFill>
                            <a:schemeClr val="tx1"/>
                          </a:solidFill>
                        </a:rPr>
                        <a:t>Apelación de canto de línea. Decisión definitiva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5.G.2.b.4</a:t>
                      </a:r>
                    </a:p>
                    <a:p>
                      <a:endParaRPr lang="es-ES" sz="180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“La bola fue dentro”</a:t>
                      </a:r>
                    </a:p>
                    <a:p>
                      <a:r>
                        <a:rPr lang="es-ES" sz="1800" baseline="0" dirty="0">
                          <a:solidFill>
                            <a:schemeClr val="tx1"/>
                          </a:solidFill>
                        </a:rPr>
                        <a:t>“La bola fue fuera”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291657750"/>
                  </a:ext>
                </a:extLst>
              </a:tr>
              <a:tr h="854640">
                <a:tc>
                  <a:txBody>
                    <a:bodyPr/>
                    <a:lstStyle/>
                    <a:p>
                      <a:r>
                        <a:rPr lang="es-ES" sz="1800" baseline="0" dirty="0">
                          <a:solidFill>
                            <a:schemeClr val="tx1"/>
                          </a:solidFill>
                        </a:rPr>
                        <a:t>Apelación de canto de línea. Sin decisión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5.G.2.b.5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5.G.2.b.6</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5.G.2.b.8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“Por regla, el canto se mantiene”</a:t>
                      </a:r>
                    </a:p>
                    <a:p>
                      <a:r>
                        <a:rPr lang="es-ES" sz="1800" baseline="0" dirty="0">
                          <a:solidFill>
                            <a:schemeClr val="tx1"/>
                          </a:solidFill>
                        </a:rPr>
                        <a:t>“Por regla, la bola es dentro”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42821832"/>
                  </a:ext>
                </a:extLst>
              </a:tr>
            </a:tbl>
          </a:graphicData>
        </a:graphic>
      </p:graphicFrame>
    </p:spTree>
    <p:extLst>
      <p:ext uri="{BB962C8B-B14F-4D97-AF65-F5344CB8AC3E}">
        <p14:creationId xmlns:p14="http://schemas.microsoft.com/office/powerpoint/2010/main" val="2874176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3" name="Google Shape;1563;p199"/>
          <p:cNvSpPr txBox="1"/>
          <p:nvPr/>
        </p:nvSpPr>
        <p:spPr>
          <a:xfrm>
            <a:off x="340659" y="156240"/>
            <a:ext cx="11510682" cy="637093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Resoluciones Sobre Decisiones del Árbitro Cuestionadas (</a:t>
            </a:r>
            <a:r>
              <a:rPr lang="es-ES" sz="4400" b="1" i="1" u="none" strike="noStrike" cap="none" dirty="0" err="1">
                <a:solidFill>
                  <a:srgbClr val="18579B"/>
                </a:solidFill>
                <a:latin typeface="Calibri"/>
                <a:ea typeface="Calibri"/>
                <a:cs typeface="Calibri"/>
                <a:sym typeface="Calibri"/>
              </a:rPr>
              <a:t>Challenges</a:t>
            </a:r>
            <a:r>
              <a:rPr lang="es-ES" sz="4400" b="1" i="1" u="none" strike="noStrike" cap="none" dirty="0">
                <a:solidFill>
                  <a:srgbClr val="18579B"/>
                </a:solidFill>
                <a:latin typeface="Calibri"/>
                <a:ea typeface="Calibri"/>
                <a:cs typeface="Calibri"/>
                <a:sym typeface="Calibri"/>
              </a:rPr>
              <a:t>)</a:t>
            </a:r>
            <a:endParaRPr sz="4400" b="1"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4400"/>
              <a:buFont typeface="Source Sans Pro"/>
              <a:buNone/>
            </a:pPr>
            <a:endParaRPr sz="44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marL="903288" lvl="1" indent="-719138">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s-ES" sz="3600" dirty="0">
                <a:solidFill>
                  <a:srgbClr val="FF0000"/>
                </a:solidFill>
                <a:latin typeface="Calibri"/>
                <a:ea typeface="Calibri"/>
                <a:cs typeface="Calibri"/>
                <a:sym typeface="Calibri"/>
              </a:rPr>
              <a:t>Llamar a los jugadores </a:t>
            </a:r>
            <a:r>
              <a:rPr lang="es-ES" sz="3600" dirty="0">
                <a:solidFill>
                  <a:srgbClr val="7030A0"/>
                </a:solidFill>
                <a:latin typeface="Calibri"/>
                <a:ea typeface="Calibri"/>
                <a:cs typeface="Calibri"/>
                <a:sym typeface="Calibri"/>
              </a:rPr>
              <a:t>a la red para las aclaraciones.</a:t>
            </a:r>
          </a:p>
          <a:p>
            <a:pPr marL="903288" lvl="1" indent="-719138">
              <a:buClr>
                <a:srgbClr val="18579B"/>
              </a:buClr>
              <a:buSzPts val="3600"/>
              <a:buFont typeface="Arial"/>
              <a:buChar char="•"/>
            </a:pPr>
            <a:endParaRPr sz="2000" b="0" i="0" u="none" strike="noStrike" cap="none" dirty="0">
              <a:solidFill>
                <a:srgbClr val="000000"/>
              </a:solidFill>
              <a:latin typeface="Calibri"/>
              <a:ea typeface="Calibri"/>
              <a:cs typeface="Calibri"/>
              <a:sym typeface="Calibri"/>
            </a:endParaRPr>
          </a:p>
          <a:p>
            <a:pPr marL="903288" lvl="1" indent="-719138">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s-ES" sz="3600" dirty="0">
                <a:solidFill>
                  <a:srgbClr val="FF0000"/>
                </a:solidFill>
                <a:latin typeface="Calibri"/>
                <a:ea typeface="Calibri"/>
                <a:cs typeface="Calibri"/>
                <a:sym typeface="Calibri"/>
              </a:rPr>
              <a:t>Ignorar </a:t>
            </a:r>
            <a:r>
              <a:rPr lang="es-ES" sz="3600" dirty="0">
                <a:solidFill>
                  <a:srgbClr val="7030A0"/>
                </a:solidFill>
                <a:latin typeface="Calibri"/>
                <a:ea typeface="Calibri"/>
                <a:cs typeface="Calibri"/>
                <a:sym typeface="Calibri"/>
              </a:rPr>
              <a:t>los comentarios de los espectadores.</a:t>
            </a:r>
          </a:p>
          <a:p>
            <a:pPr marL="903288" lvl="1" indent="-719138">
              <a:buClr>
                <a:srgbClr val="18579B"/>
              </a:buClr>
              <a:buSzPts val="3600"/>
              <a:buFont typeface="Arial"/>
              <a:buChar char="•"/>
            </a:pPr>
            <a:endParaRPr sz="2000" b="0" i="0" u="none" strike="noStrike" cap="none" dirty="0">
              <a:solidFill>
                <a:srgbClr val="18579B"/>
              </a:solidFill>
              <a:latin typeface="Calibri"/>
              <a:ea typeface="Calibri"/>
              <a:cs typeface="Calibri"/>
              <a:sym typeface="Calibri"/>
            </a:endParaRPr>
          </a:p>
          <a:p>
            <a:pPr marL="1073150" lvl="1" indent="-889000">
              <a:buClr>
                <a:srgbClr val="FF0000"/>
              </a:buClr>
              <a:buSzPts val="3600"/>
              <a:buFont typeface="Arial"/>
              <a:buChar char="•"/>
            </a:pPr>
            <a:r>
              <a:rPr lang="es-ES" sz="3600" dirty="0">
                <a:solidFill>
                  <a:srgbClr val="FF0000"/>
                </a:solidFill>
                <a:latin typeface="Calibri"/>
                <a:ea typeface="Calibri"/>
                <a:cs typeface="Calibri"/>
                <a:sym typeface="Calibri"/>
              </a:rPr>
              <a:t>Consultar a los jueces de línea, </a:t>
            </a:r>
            <a:r>
              <a:rPr lang="es-ES" sz="3600" dirty="0">
                <a:solidFill>
                  <a:srgbClr val="7030A0"/>
                </a:solidFill>
                <a:latin typeface="Calibri"/>
                <a:ea typeface="Calibri"/>
                <a:cs typeface="Calibri"/>
                <a:sym typeface="Calibri"/>
              </a:rPr>
              <a:t>si los hay.</a:t>
            </a:r>
            <a:endParaRPr lang="es-ES" sz="3600" dirty="0">
              <a:solidFill>
                <a:srgbClr val="FF0000"/>
              </a:solidFill>
              <a:latin typeface="Calibri"/>
              <a:ea typeface="Calibri"/>
              <a:cs typeface="Calibri"/>
              <a:sym typeface="Calibri"/>
            </a:endParaRPr>
          </a:p>
          <a:p>
            <a:pPr marL="1073150" lvl="1" indent="-889000">
              <a:buClr>
                <a:srgbClr val="FF0000"/>
              </a:buClr>
              <a:buSzPts val="3600"/>
              <a:buFont typeface="Arial"/>
              <a:buChar char="•"/>
            </a:pPr>
            <a:endParaRPr sz="2000" b="0" i="0" u="none" strike="noStrike" cap="none" dirty="0">
              <a:solidFill>
                <a:srgbClr val="18579B"/>
              </a:solidFill>
              <a:latin typeface="Calibri"/>
              <a:ea typeface="Calibri"/>
              <a:cs typeface="Calibri"/>
              <a:sym typeface="Calibri"/>
            </a:endParaRPr>
          </a:p>
          <a:p>
            <a:pPr marL="1073150" lvl="1" indent="-889000">
              <a:buClr>
                <a:srgbClr val="18579B"/>
              </a:buClr>
              <a:buSzPts val="3600"/>
              <a:buFont typeface="Arial"/>
              <a:buChar char="•"/>
            </a:pPr>
            <a:r>
              <a:rPr lang="es-ES" sz="3600" dirty="0">
                <a:solidFill>
                  <a:srgbClr val="18579B"/>
                </a:solidFill>
                <a:latin typeface="Calibri"/>
                <a:ea typeface="Calibri"/>
                <a:cs typeface="Calibri"/>
                <a:sym typeface="Calibri"/>
              </a:rPr>
              <a:t>Cuando se solicite o sea necesario para resolver la disputa, llame al Juez Árbitro.</a:t>
            </a:r>
            <a:endParaRPr sz="2000" b="0" i="0" u="none" strike="noStrike" cap="none" dirty="0">
              <a:solidFill>
                <a:srgbClr val="18579B"/>
              </a:solidFill>
              <a:latin typeface="Calibri"/>
              <a:ea typeface="Calibri"/>
              <a:cs typeface="Calibri"/>
              <a:sym typeface="Calibri"/>
            </a:endParaRPr>
          </a:p>
          <a:p>
            <a:pPr marL="184150" marR="0" lvl="1" indent="0" algn="l" rtl="0">
              <a:lnSpc>
                <a:spcPct val="100000"/>
              </a:lnSpc>
              <a:spcBef>
                <a:spcPts val="0"/>
              </a:spcBef>
              <a:spcAft>
                <a:spcPts val="0"/>
              </a:spcAft>
              <a:buClr>
                <a:srgbClr val="18579B"/>
              </a:buClr>
              <a:buSzPts val="1800"/>
              <a:buFont typeface="Source Sans Pro"/>
              <a:buNone/>
            </a:pPr>
            <a:endParaRPr sz="1800" b="0" i="0" u="none" strike="sngStrike" cap="none" dirty="0">
              <a:solidFill>
                <a:srgbClr val="18579B"/>
              </a:solidFill>
              <a:latin typeface="Calibri"/>
              <a:ea typeface="Calibri"/>
              <a:cs typeface="Calibri"/>
              <a:sym typeface="Calibri"/>
            </a:endParaRPr>
          </a:p>
        </p:txBody>
      </p:sp>
      <p:sp>
        <p:nvSpPr>
          <p:cNvPr id="1564" name="Google Shape;1564;p199"/>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34</a:t>
            </a:fld>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69" name="Google Shape;1569;p200"/>
          <p:cNvSpPr txBox="1"/>
          <p:nvPr/>
        </p:nvSpPr>
        <p:spPr>
          <a:xfrm>
            <a:off x="0" y="89722"/>
            <a:ext cx="12192000" cy="7386597"/>
          </a:xfrm>
          <a:prstGeom prst="rect">
            <a:avLst/>
          </a:prstGeom>
          <a:noFill/>
          <a:ln>
            <a:noFill/>
          </a:ln>
        </p:spPr>
        <p:txBody>
          <a:bodyPr spcFirstLastPara="1" wrap="square" lIns="45700" tIns="45700" rIns="45700" bIns="45700" anchor="t" anchorCtr="0">
            <a:spAutoFit/>
          </a:bodyPr>
          <a:lstStyle/>
          <a:p>
            <a:pPr algn="ctr">
              <a:buClr>
                <a:srgbClr val="18579B"/>
              </a:buClr>
              <a:buSzPts val="4400"/>
            </a:pPr>
            <a:r>
              <a:rPr lang="es-ES" sz="4400" b="1" i="1" u="none" strike="noStrike" cap="none" dirty="0">
                <a:solidFill>
                  <a:srgbClr val="18579B"/>
                </a:solidFill>
                <a:latin typeface="Calibri"/>
                <a:ea typeface="Calibri"/>
                <a:cs typeface="Calibri"/>
                <a:sym typeface="Calibri"/>
              </a:rPr>
              <a:t>Resoluciones Sobre Decisiones Cuestionadas (</a:t>
            </a:r>
            <a:r>
              <a:rPr lang="es-ES" sz="4400" b="1" i="1" u="none" strike="noStrike" cap="none" dirty="0" err="1">
                <a:solidFill>
                  <a:srgbClr val="18579B"/>
                </a:solidFill>
                <a:latin typeface="Calibri"/>
                <a:ea typeface="Calibri"/>
                <a:cs typeface="Calibri"/>
                <a:sym typeface="Calibri"/>
              </a:rPr>
              <a:t>Challenges</a:t>
            </a:r>
            <a:r>
              <a:rPr lang="es-ES" sz="4400" b="1" i="1" u="none" strike="noStrike" cap="none" dirty="0">
                <a:solidFill>
                  <a:srgbClr val="18579B"/>
                </a:solidFill>
                <a:latin typeface="Calibri"/>
                <a:ea typeface="Calibri"/>
                <a:cs typeface="Calibri"/>
                <a:sym typeface="Calibri"/>
              </a:rPr>
              <a:t>) </a:t>
            </a:r>
            <a:r>
              <a:rPr lang="en-US" sz="2800" b="1" i="0" u="none" strike="noStrike" cap="none" dirty="0">
                <a:solidFill>
                  <a:srgbClr val="18579B"/>
                </a:solidFill>
                <a:latin typeface="Calibri"/>
                <a:ea typeface="Calibri"/>
                <a:cs typeface="Calibri"/>
                <a:sym typeface="Calibri"/>
              </a:rPr>
              <a:t>(</a:t>
            </a:r>
            <a:r>
              <a:rPr lang="en-US" sz="2800" b="1" i="0" u="none" strike="noStrike" cap="none" dirty="0" err="1">
                <a:solidFill>
                  <a:srgbClr val="18579B"/>
                </a:solidFill>
                <a:latin typeface="Calibri"/>
                <a:ea typeface="Calibri"/>
                <a:cs typeface="Calibri"/>
                <a:sym typeface="Calibri"/>
              </a:rPr>
              <a:t>cont</a:t>
            </a:r>
            <a:r>
              <a:rPr lang="en-US" sz="2800" b="1" i="0" u="none" strike="noStrike" cap="none" dirty="0">
                <a:solidFill>
                  <a:srgbClr val="18579B"/>
                </a:solidFill>
                <a:latin typeface="Calibri"/>
                <a:ea typeface="Calibri"/>
                <a:cs typeface="Calibri"/>
                <a:sym typeface="Calibri"/>
              </a:rPr>
              <a:t>)</a:t>
            </a:r>
            <a:endParaRPr dirty="0"/>
          </a:p>
          <a:p>
            <a:pPr marL="0" marR="0" lvl="0" indent="0" algn="ctr" rtl="0">
              <a:lnSpc>
                <a:spcPct val="100000"/>
              </a:lnSpc>
              <a:spcBef>
                <a:spcPts val="0"/>
              </a:spcBef>
              <a:spcAft>
                <a:spcPts val="0"/>
              </a:spcAft>
              <a:buClr>
                <a:srgbClr val="18579B"/>
              </a:buClr>
              <a:buSzPts val="2400"/>
              <a:buFont typeface="Source Sans Pro"/>
              <a:buNone/>
            </a:pPr>
            <a:endParaRPr sz="2400" b="1" i="0" u="none" strike="noStrike" cap="none" dirty="0">
              <a:solidFill>
                <a:srgbClr val="000000"/>
              </a:solidFill>
              <a:latin typeface="Calibri"/>
              <a:ea typeface="Calibri"/>
              <a:cs typeface="Calibri"/>
              <a:sym typeface="Calibri"/>
            </a:endParaRPr>
          </a:p>
          <a:p>
            <a:pPr marL="457200" lvl="0">
              <a:buClr>
                <a:srgbClr val="18579B"/>
              </a:buClr>
              <a:buSzPts val="3400"/>
            </a:pPr>
            <a:r>
              <a:rPr lang="es-ES" sz="3400" b="1" dirty="0">
                <a:solidFill>
                  <a:srgbClr val="18579B"/>
                </a:solidFill>
                <a:latin typeface="Calibri"/>
                <a:ea typeface="Calibri"/>
                <a:cs typeface="Calibri"/>
                <a:sym typeface="Calibri"/>
              </a:rPr>
              <a:t>Si se llama al </a:t>
            </a:r>
            <a:r>
              <a:rPr lang="es-ES" sz="3400" b="1">
                <a:solidFill>
                  <a:srgbClr val="18579B"/>
                </a:solidFill>
                <a:latin typeface="Calibri"/>
                <a:ea typeface="Calibri"/>
                <a:cs typeface="Calibri"/>
                <a:sym typeface="Calibri"/>
              </a:rPr>
              <a:t>Juez Árbitro</a:t>
            </a:r>
            <a:r>
              <a:rPr lang="en-US" sz="3400" b="1" i="0" u="none" strike="noStrike" cap="none">
                <a:solidFill>
                  <a:srgbClr val="18579B"/>
                </a:solidFill>
                <a:latin typeface="Calibri"/>
                <a:ea typeface="Calibri"/>
                <a:cs typeface="Calibri"/>
                <a:sym typeface="Calibri"/>
              </a:rPr>
              <a:t>:</a:t>
            </a:r>
            <a:endParaRPr sz="3400" b="0" i="0" u="none" strike="noStrike" cap="none" dirty="0">
              <a:solidFill>
                <a:srgbClr val="000000"/>
              </a:solidFill>
              <a:latin typeface="Calibri"/>
              <a:ea typeface="Calibri"/>
              <a:cs typeface="Calibri"/>
              <a:sym typeface="Calibri"/>
            </a:endParaRPr>
          </a:p>
          <a:p>
            <a:pPr marL="914400" marR="0" lvl="0" indent="-457200" algn="l" rtl="0">
              <a:lnSpc>
                <a:spcPct val="100000"/>
              </a:lnSpc>
              <a:spcBef>
                <a:spcPts val="0"/>
              </a:spcBef>
              <a:spcAft>
                <a:spcPts val="0"/>
              </a:spcAft>
              <a:buClr>
                <a:srgbClr val="18579B"/>
              </a:buClr>
              <a:buSzPts val="3400"/>
              <a:buFont typeface="Arial"/>
              <a:buChar char="•"/>
            </a:pPr>
            <a:r>
              <a:rPr lang="en-US" sz="3400" b="0" i="0" u="none" strike="noStrike" cap="none" dirty="0">
                <a:solidFill>
                  <a:srgbClr val="18579B"/>
                </a:solidFill>
                <a:latin typeface="Calibri"/>
                <a:ea typeface="Calibri"/>
                <a:cs typeface="Calibri"/>
                <a:sym typeface="Calibri"/>
              </a:rPr>
              <a:t>Si </a:t>
            </a:r>
            <a:r>
              <a:rPr lang="en-US" sz="3400" b="0" i="0" u="none" strike="noStrike" cap="none" dirty="0">
                <a:solidFill>
                  <a:srgbClr val="FF0000"/>
                </a:solidFill>
                <a:latin typeface="Calibri"/>
                <a:ea typeface="Calibri"/>
                <a:cs typeface="Calibri"/>
                <a:sym typeface="Calibri"/>
              </a:rPr>
              <a:t>la Decision del </a:t>
            </a:r>
            <a:r>
              <a:rPr lang="en-US" sz="3400" b="0" i="0" u="none" strike="noStrike" cap="none" dirty="0" err="1">
                <a:solidFill>
                  <a:srgbClr val="FF0000"/>
                </a:solidFill>
                <a:latin typeface="Calibri"/>
                <a:ea typeface="Calibri"/>
                <a:cs typeface="Calibri"/>
                <a:sym typeface="Calibri"/>
              </a:rPr>
              <a:t>Juez</a:t>
            </a:r>
            <a:r>
              <a:rPr lang="en-US" sz="3400" b="0" i="0" u="none" strike="noStrike" cap="none" dirty="0">
                <a:solidFill>
                  <a:srgbClr val="FF0000"/>
                </a:solidFill>
                <a:latin typeface="Calibri"/>
                <a:ea typeface="Calibri"/>
                <a:cs typeface="Calibri"/>
                <a:sym typeface="Calibri"/>
              </a:rPr>
              <a:t> de </a:t>
            </a:r>
            <a:r>
              <a:rPr lang="en-US" sz="3400" b="0" i="0" u="none" strike="noStrike" cap="none" dirty="0" err="1">
                <a:solidFill>
                  <a:srgbClr val="FF0000"/>
                </a:solidFill>
                <a:latin typeface="Calibri"/>
                <a:ea typeface="Calibri"/>
                <a:cs typeface="Calibri"/>
                <a:sym typeface="Calibri"/>
              </a:rPr>
              <a:t>Pista</a:t>
            </a:r>
            <a:r>
              <a:rPr lang="en-US" sz="3400" b="0" i="0" u="none" strike="noStrike" cap="none" dirty="0">
                <a:solidFill>
                  <a:srgbClr val="FF0000"/>
                </a:solidFill>
                <a:latin typeface="Calibri"/>
                <a:ea typeface="Calibri"/>
                <a:cs typeface="Calibri"/>
                <a:sym typeface="Calibri"/>
              </a:rPr>
              <a:t> es </a:t>
            </a:r>
            <a:r>
              <a:rPr lang="en-US" sz="3400" b="0" i="0" u="none" strike="noStrike" cap="none" dirty="0" err="1">
                <a:solidFill>
                  <a:srgbClr val="FF0000"/>
                </a:solidFill>
                <a:latin typeface="Calibri"/>
                <a:ea typeface="Calibri"/>
                <a:cs typeface="Calibri"/>
                <a:sym typeface="Calibri"/>
              </a:rPr>
              <a:t>correcta</a:t>
            </a:r>
            <a:r>
              <a:rPr lang="en-US" sz="3400" b="0" i="0" u="none" strike="noStrike" cap="none" dirty="0">
                <a:solidFill>
                  <a:srgbClr val="18579B"/>
                </a:solidFill>
                <a:latin typeface="Calibri"/>
                <a:ea typeface="Calibri"/>
                <a:cs typeface="Calibri"/>
                <a:sym typeface="Calibri"/>
              </a:rPr>
              <a:t>– al </a:t>
            </a:r>
            <a:r>
              <a:rPr lang="en-US" sz="3400" b="0" i="0" u="none" strike="noStrike" cap="none" dirty="0" err="1">
                <a:solidFill>
                  <a:srgbClr val="18579B"/>
                </a:solidFill>
                <a:latin typeface="Calibri"/>
                <a:ea typeface="Calibri"/>
                <a:cs typeface="Calibri"/>
                <a:sym typeface="Calibri"/>
              </a:rPr>
              <a:t>Equipo</a:t>
            </a:r>
            <a:r>
              <a:rPr lang="en-US" sz="3400" b="0" i="0" u="none" strike="noStrike" cap="none" dirty="0">
                <a:solidFill>
                  <a:srgbClr val="18579B"/>
                </a:solidFill>
                <a:latin typeface="Calibri"/>
                <a:ea typeface="Calibri"/>
                <a:cs typeface="Calibri"/>
                <a:sym typeface="Calibri"/>
              </a:rPr>
              <a:t> que </a:t>
            </a:r>
            <a:r>
              <a:rPr lang="en-US" sz="3400" b="0" i="0" u="none" strike="noStrike" cap="none" dirty="0" err="1">
                <a:solidFill>
                  <a:srgbClr val="18579B"/>
                </a:solidFill>
                <a:latin typeface="Calibri"/>
                <a:ea typeface="Calibri"/>
                <a:cs typeface="Calibri"/>
                <a:sym typeface="Calibri"/>
              </a:rPr>
              <a:t>cuestionó</a:t>
            </a:r>
            <a:r>
              <a:rPr lang="en-US" sz="3400" b="0" i="0" u="none" strike="noStrike" cap="none" dirty="0">
                <a:solidFill>
                  <a:srgbClr val="18579B"/>
                </a:solidFill>
                <a:latin typeface="Calibri"/>
                <a:ea typeface="Calibri"/>
                <a:cs typeface="Calibri"/>
                <a:sym typeface="Calibri"/>
              </a:rPr>
              <a:t>:</a:t>
            </a:r>
            <a:endParaRPr dirty="0"/>
          </a:p>
          <a:p>
            <a:pPr marL="914400" marR="0" lvl="3" indent="-381000" algn="l" rtl="0">
              <a:lnSpc>
                <a:spcPct val="100000"/>
              </a:lnSpc>
              <a:spcBef>
                <a:spcPts val="0"/>
              </a:spcBef>
              <a:spcAft>
                <a:spcPts val="0"/>
              </a:spcAft>
              <a:buClr>
                <a:srgbClr val="18579B"/>
              </a:buClr>
              <a:buSzPts val="1200"/>
              <a:buFont typeface="Arial"/>
              <a:buNone/>
            </a:pPr>
            <a:endParaRPr sz="1200" b="0" i="0" u="none" strike="noStrike" cap="none" dirty="0">
              <a:solidFill>
                <a:srgbClr val="000000"/>
              </a:solidFill>
              <a:latin typeface="Calibri"/>
              <a:ea typeface="Calibri"/>
              <a:cs typeface="Calibri"/>
              <a:sym typeface="Calibri"/>
            </a:endParaRPr>
          </a:p>
          <a:p>
            <a:pPr marL="184150" lvl="8">
              <a:buClr>
                <a:srgbClr val="18579B"/>
              </a:buClr>
              <a:buSzPts val="3200"/>
            </a:pPr>
            <a:r>
              <a:rPr lang="en-US" sz="3200" b="0" i="0" u="none" strike="noStrike" cap="none" dirty="0">
                <a:solidFill>
                  <a:srgbClr val="18579B"/>
                </a:solidFill>
                <a:latin typeface="Calibri"/>
                <a:ea typeface="Calibri"/>
                <a:cs typeface="Calibri"/>
                <a:sym typeface="Calibri"/>
              </a:rPr>
              <a:t>         - </a:t>
            </a:r>
            <a:r>
              <a:rPr lang="es-ES" sz="3200" dirty="0">
                <a:solidFill>
                  <a:srgbClr val="18579B"/>
                </a:solidFill>
                <a:latin typeface="Calibri"/>
                <a:ea typeface="Calibri"/>
                <a:cs typeface="Calibri"/>
                <a:sym typeface="Calibri"/>
              </a:rPr>
              <a:t>Cargar un tiempo muerto estándar al jugador/equipo.</a:t>
            </a:r>
            <a:endParaRPr dirty="0"/>
          </a:p>
          <a:p>
            <a:pPr marL="184150" marR="0" lvl="8" indent="0" algn="l" rtl="0">
              <a:lnSpc>
                <a:spcPct val="100000"/>
              </a:lnSpc>
              <a:spcBef>
                <a:spcPts val="0"/>
              </a:spcBef>
              <a:spcAft>
                <a:spcPts val="0"/>
              </a:spcAft>
              <a:buClr>
                <a:srgbClr val="18579B"/>
              </a:buClr>
              <a:buSzPts val="1200"/>
              <a:buFont typeface="Source Sans Pro"/>
              <a:buNone/>
            </a:pPr>
            <a:endParaRPr sz="1200" b="0" i="0" u="none" strike="noStrike" cap="none" dirty="0">
              <a:solidFill>
                <a:srgbClr val="000000"/>
              </a:solidFill>
              <a:latin typeface="Calibri"/>
              <a:ea typeface="Calibri"/>
              <a:cs typeface="Calibri"/>
              <a:sym typeface="Calibri"/>
            </a:endParaRPr>
          </a:p>
          <a:p>
            <a:pPr marL="184150" lvl="0">
              <a:buClr>
                <a:srgbClr val="18579B"/>
              </a:buClr>
              <a:buSzPts val="3200"/>
            </a:pPr>
            <a:r>
              <a:rPr lang="en-US" sz="3200" b="0" i="0" u="none" strike="noStrike" cap="none" dirty="0">
                <a:solidFill>
                  <a:srgbClr val="18579B"/>
                </a:solidFill>
                <a:latin typeface="Calibri"/>
                <a:ea typeface="Calibri"/>
                <a:cs typeface="Calibri"/>
                <a:sym typeface="Calibri"/>
              </a:rPr>
              <a:t>	</a:t>
            </a:r>
            <a:r>
              <a:rPr lang="en-US" sz="3200" dirty="0">
                <a:solidFill>
                  <a:srgbClr val="18579B"/>
                </a:solidFill>
                <a:latin typeface="Calibri"/>
                <a:ea typeface="Calibri"/>
                <a:cs typeface="Calibri"/>
                <a:sym typeface="Calibri"/>
              </a:rPr>
              <a:t> </a:t>
            </a:r>
            <a:r>
              <a:rPr lang="en-US" sz="3200" b="0" i="0" u="none" strike="noStrike" cap="none" dirty="0">
                <a:solidFill>
                  <a:srgbClr val="18579B"/>
                </a:solidFill>
                <a:latin typeface="Calibri"/>
                <a:ea typeface="Calibri"/>
                <a:cs typeface="Calibri"/>
                <a:sym typeface="Calibri"/>
              </a:rPr>
              <a:t>- </a:t>
            </a:r>
            <a:r>
              <a:rPr lang="es-ES" sz="3200" b="0" i="0" u="none" strike="noStrike" cap="none" dirty="0">
                <a:solidFill>
                  <a:srgbClr val="18579B"/>
                </a:solidFill>
                <a:latin typeface="Calibri"/>
                <a:ea typeface="Calibri"/>
                <a:cs typeface="Calibri"/>
                <a:sym typeface="Calibri"/>
              </a:rPr>
              <a:t>Señalar</a:t>
            </a:r>
            <a:r>
              <a:rPr lang="es-ES" sz="3200" dirty="0">
                <a:solidFill>
                  <a:srgbClr val="18579B"/>
                </a:solidFill>
                <a:latin typeface="Calibri"/>
                <a:ea typeface="Calibri"/>
                <a:cs typeface="Calibri"/>
                <a:sym typeface="Calibri"/>
              </a:rPr>
              <a:t> una </a:t>
            </a:r>
            <a:r>
              <a:rPr lang="es-ES" sz="3200" dirty="0">
                <a:solidFill>
                  <a:srgbClr val="FF0000"/>
                </a:solidFill>
                <a:latin typeface="Calibri"/>
                <a:ea typeface="Calibri"/>
                <a:cs typeface="Calibri"/>
                <a:sym typeface="Calibri"/>
              </a:rPr>
              <a:t>Advertencia Técnica</a:t>
            </a:r>
            <a:r>
              <a:rPr lang="es-ES" sz="3200" dirty="0">
                <a:solidFill>
                  <a:srgbClr val="18579B"/>
                </a:solidFill>
                <a:latin typeface="Calibri"/>
                <a:ea typeface="Calibri"/>
                <a:cs typeface="Calibri"/>
                <a:sym typeface="Calibri"/>
              </a:rPr>
              <a:t> (AT) contra el jugador/equipo.</a:t>
            </a:r>
            <a:endParaRPr dirty="0"/>
          </a:p>
          <a:p>
            <a:pPr marL="184150" marR="0" lvl="0" indent="0" algn="l" rtl="0">
              <a:lnSpc>
                <a:spcPct val="100000"/>
              </a:lnSpc>
              <a:spcBef>
                <a:spcPts val="0"/>
              </a:spcBef>
              <a:spcAft>
                <a:spcPts val="0"/>
              </a:spcAft>
              <a:buClr>
                <a:srgbClr val="18579B"/>
              </a:buClr>
              <a:buSzPts val="1200"/>
              <a:buFont typeface="Source Sans Pro"/>
              <a:buNone/>
            </a:pPr>
            <a:endParaRPr sz="1200" b="0" i="0" u="none" strike="noStrike" cap="none" dirty="0">
              <a:solidFill>
                <a:srgbClr val="000000"/>
              </a:solidFill>
              <a:latin typeface="Calibri"/>
              <a:ea typeface="Calibri"/>
              <a:cs typeface="Calibri"/>
              <a:sym typeface="Calibri"/>
            </a:endParaRPr>
          </a:p>
          <a:p>
            <a:pPr marL="184150" lvl="0">
              <a:buClr>
                <a:srgbClr val="18579B"/>
              </a:buClr>
              <a:buSzPts val="3200"/>
            </a:pPr>
            <a:r>
              <a:rPr lang="en-US" sz="3200" b="0" i="0" u="none" strike="noStrike" cap="none" dirty="0">
                <a:solidFill>
                  <a:srgbClr val="18579B"/>
                </a:solidFill>
                <a:latin typeface="Calibri"/>
                <a:ea typeface="Calibri"/>
                <a:cs typeface="Calibri"/>
                <a:sym typeface="Calibri"/>
              </a:rPr>
              <a:t>         - </a:t>
            </a:r>
            <a:r>
              <a:rPr lang="es-ES" sz="3200" dirty="0">
                <a:solidFill>
                  <a:srgbClr val="18579B"/>
                </a:solidFill>
                <a:latin typeface="Calibri"/>
                <a:ea typeface="Calibri"/>
                <a:cs typeface="Calibri"/>
                <a:sym typeface="Calibri"/>
              </a:rPr>
              <a:t>Si no quedan tiempos muertos, se cargará una </a:t>
            </a:r>
            <a:r>
              <a:rPr lang="es-ES" sz="3200" dirty="0">
                <a:solidFill>
                  <a:srgbClr val="FF0000"/>
                </a:solidFill>
                <a:latin typeface="Calibri"/>
                <a:ea typeface="Calibri"/>
                <a:cs typeface="Calibri"/>
                <a:sym typeface="Calibri"/>
              </a:rPr>
              <a:t>Falta Técnica</a:t>
            </a:r>
            <a:r>
              <a:rPr lang="es-ES" sz="3200" dirty="0">
                <a:solidFill>
                  <a:srgbClr val="18579B"/>
                </a:solidFill>
                <a:latin typeface="Calibri"/>
                <a:ea typeface="Calibri"/>
                <a:cs typeface="Calibri"/>
                <a:sym typeface="Calibri"/>
              </a:rPr>
              <a:t> (FT).   </a:t>
            </a:r>
            <a:endParaRPr dirty="0"/>
          </a:p>
          <a:p>
            <a:pPr marL="1485900" marR="0" lvl="2" indent="-419100" algn="l" rtl="0">
              <a:lnSpc>
                <a:spcPct val="100000"/>
              </a:lnSpc>
              <a:spcBef>
                <a:spcPts val="0"/>
              </a:spcBef>
              <a:spcAft>
                <a:spcPts val="0"/>
              </a:spcAft>
              <a:buClr>
                <a:srgbClr val="18579B"/>
              </a:buClr>
              <a:buSzPts val="2400"/>
              <a:buFont typeface="Courier New"/>
              <a:buNone/>
            </a:pPr>
            <a:endParaRPr sz="2400" b="0" i="0" u="none" strike="noStrike" cap="none" dirty="0">
              <a:solidFill>
                <a:srgbClr val="000000"/>
              </a:solidFill>
              <a:latin typeface="Calibri"/>
              <a:ea typeface="Calibri"/>
              <a:cs typeface="Calibri"/>
              <a:sym typeface="Calibri"/>
            </a:endParaRPr>
          </a:p>
          <a:p>
            <a:pPr marL="914400" lvl="1" indent="-457200">
              <a:buClr>
                <a:srgbClr val="18579B"/>
              </a:buClr>
              <a:buSzPts val="3400"/>
              <a:buFont typeface="Arial"/>
              <a:buChar char="•"/>
            </a:pPr>
            <a:r>
              <a:rPr lang="es-ES" sz="3400" dirty="0">
                <a:solidFill>
                  <a:srgbClr val="18579B"/>
                </a:solidFill>
                <a:latin typeface="Calibri"/>
                <a:ea typeface="Calibri"/>
                <a:cs typeface="Calibri"/>
                <a:sym typeface="Calibri"/>
              </a:rPr>
              <a:t>Si la decisión </a:t>
            </a:r>
            <a:r>
              <a:rPr lang="es-ES" sz="3400">
                <a:solidFill>
                  <a:srgbClr val="18579B"/>
                </a:solidFill>
                <a:latin typeface="Calibri"/>
                <a:ea typeface="Calibri"/>
                <a:cs typeface="Calibri"/>
                <a:sym typeface="Calibri"/>
              </a:rPr>
              <a:t>del árbitro </a:t>
            </a:r>
            <a:r>
              <a:rPr lang="es-ES" sz="3400" dirty="0">
                <a:solidFill>
                  <a:srgbClr val="FF0000"/>
                </a:solidFill>
                <a:latin typeface="Calibri"/>
                <a:ea typeface="Calibri"/>
                <a:cs typeface="Calibri"/>
                <a:sym typeface="Calibri"/>
              </a:rPr>
              <a:t>es incorrecta</a:t>
            </a:r>
            <a:r>
              <a:rPr lang="es-ES" sz="3400" dirty="0">
                <a:solidFill>
                  <a:srgbClr val="18579B"/>
                </a:solidFill>
                <a:latin typeface="Calibri"/>
                <a:ea typeface="Calibri"/>
                <a:cs typeface="Calibri"/>
                <a:sym typeface="Calibri"/>
              </a:rPr>
              <a:t>, cante "Corrección" y repita el punto.</a:t>
            </a:r>
            <a:endParaRPr dirty="0"/>
          </a:p>
          <a:p>
            <a:pPr marL="1485900" marR="0" lvl="0" indent="-342900" algn="l" rtl="0">
              <a:lnSpc>
                <a:spcPct val="100000"/>
              </a:lnSpc>
              <a:spcBef>
                <a:spcPts val="0"/>
              </a:spcBef>
              <a:spcAft>
                <a:spcPts val="0"/>
              </a:spcAft>
              <a:buClr>
                <a:srgbClr val="18579B"/>
              </a:buClr>
              <a:buSzPts val="3600"/>
              <a:buFont typeface="Courier New"/>
              <a:buNone/>
            </a:pPr>
            <a:endParaRPr sz="3600" b="0" i="0" u="none" strike="noStrike" cap="none" dirty="0">
              <a:solidFill>
                <a:srgbClr val="FF0000"/>
              </a:solidFill>
              <a:latin typeface="Calibri"/>
              <a:ea typeface="Calibri"/>
              <a:cs typeface="Calibri"/>
              <a:sym typeface="Calibri"/>
            </a:endParaRPr>
          </a:p>
        </p:txBody>
      </p:sp>
      <p:sp>
        <p:nvSpPr>
          <p:cNvPr id="1570" name="Google Shape;1570;p200"/>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35</a:t>
            </a:fld>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40"/>
        <p:cNvGrpSpPr/>
        <p:nvPr/>
      </p:nvGrpSpPr>
      <p:grpSpPr>
        <a:xfrm>
          <a:off x="0" y="0"/>
          <a:ext cx="0" cy="0"/>
          <a:chOff x="0" y="0"/>
          <a:chExt cx="0" cy="0"/>
        </a:xfrm>
      </p:grpSpPr>
      <p:sp>
        <p:nvSpPr>
          <p:cNvPr id="641" name="Google Shape;641;p83"/>
          <p:cNvSpPr txBox="1"/>
          <p:nvPr/>
        </p:nvSpPr>
        <p:spPr>
          <a:xfrm>
            <a:off x="909549" y="29916"/>
            <a:ext cx="10902164" cy="769401"/>
          </a:xfrm>
          <a:prstGeom prst="rect">
            <a:avLst/>
          </a:prstGeom>
          <a:noFill/>
          <a:ln>
            <a:noFill/>
          </a:ln>
        </p:spPr>
        <p:txBody>
          <a:bodyPr spcFirstLastPara="1" wrap="square" lIns="45700" tIns="45700" rIns="45700" bIns="45700" anchor="t" anchorCtr="0">
            <a:spAutoFit/>
          </a:bodyPr>
          <a:lstStyle/>
          <a:p>
            <a:pPr marL="342900" lvl="0" indent="-339725" algn="ctr">
              <a:buClr>
                <a:srgbClr val="18579B"/>
              </a:buClr>
              <a:buSzPts val="4400"/>
            </a:pPr>
            <a:r>
              <a:rPr lang="es-ES" sz="4400" b="1" i="1" dirty="0">
                <a:solidFill>
                  <a:srgbClr val="18579B"/>
                </a:solidFill>
                <a:latin typeface="Calibri"/>
                <a:ea typeface="Calibri"/>
                <a:cs typeface="Calibri"/>
                <a:sym typeface="Calibri"/>
              </a:rPr>
              <a:t>ACCIONES DE APELACIÓN DE CANTO DE LÍNEA</a:t>
            </a:r>
            <a:endParaRPr i="1" dirty="0"/>
          </a:p>
        </p:txBody>
      </p:sp>
      <p:sp>
        <p:nvSpPr>
          <p:cNvPr id="642" name="Google Shape;642;p83"/>
          <p:cNvSpPr txBox="1"/>
          <p:nvPr/>
        </p:nvSpPr>
        <p:spPr>
          <a:xfrm>
            <a:off x="0" y="5756633"/>
            <a:ext cx="12192000" cy="1200288"/>
          </a:xfrm>
          <a:prstGeom prst="rect">
            <a:avLst/>
          </a:prstGeom>
          <a:noFill/>
          <a:ln>
            <a:noFill/>
          </a:ln>
        </p:spPr>
        <p:txBody>
          <a:bodyPr spcFirstLastPara="1" wrap="square" lIns="45700" tIns="45700" rIns="45700" bIns="45700" anchor="t" anchorCtr="0">
            <a:spAutoFit/>
          </a:bodyPr>
          <a:lstStyle/>
          <a:p>
            <a:pPr lvl="0" algn="ctr">
              <a:buClr>
                <a:srgbClr val="FF0000"/>
              </a:buClr>
              <a:buSzPts val="1800"/>
            </a:pPr>
            <a:r>
              <a:rPr lang="es-ES" sz="2400" b="1" i="1" dirty="0">
                <a:solidFill>
                  <a:srgbClr val="FF0000"/>
                </a:solidFill>
                <a:latin typeface="Source Sans Pro"/>
                <a:ea typeface="Source Sans Pro"/>
                <a:cs typeface="Source Sans Pro"/>
                <a:sym typeface="Source Sans Pro"/>
              </a:rPr>
              <a:t>* Nota: Un error de arbitraje ocurre cuando el canto “fuera" de un oficial es corregido por el Juez de Pista o los jugadores beneficiados, resultando en una repetición debido a que el rally terminó prematuramente pero un equipo puede conceder el rally a sus oponentes</a:t>
            </a:r>
            <a:endParaRPr lang="es-ES" sz="2400" dirty="0"/>
          </a:p>
        </p:txBody>
      </p:sp>
      <p:sp>
        <p:nvSpPr>
          <p:cNvPr id="644" name="Google Shape;644;p8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36</a:t>
            </a:fld>
            <a:endParaRPr dirty="0"/>
          </a:p>
        </p:txBody>
      </p:sp>
      <p:graphicFrame>
        <p:nvGraphicFramePr>
          <p:cNvPr id="2" name="Tabla 2">
            <a:extLst>
              <a:ext uri="{FF2B5EF4-FFF2-40B4-BE49-F238E27FC236}">
                <a16:creationId xmlns:a16="http://schemas.microsoft.com/office/drawing/2014/main" id="{88CA740B-B93F-D2CA-ED61-3CDF1E5768C9}"/>
              </a:ext>
            </a:extLst>
          </p:cNvPr>
          <p:cNvGraphicFramePr>
            <a:graphicFrameLocks noGrp="1"/>
          </p:cNvGraphicFramePr>
          <p:nvPr>
            <p:extLst>
              <p:ext uri="{D42A27DB-BD31-4B8C-83A1-F6EECF244321}">
                <p14:modId xmlns:p14="http://schemas.microsoft.com/office/powerpoint/2010/main" val="1895411350"/>
              </p:ext>
            </p:extLst>
          </p:nvPr>
        </p:nvGraphicFramePr>
        <p:xfrm>
          <a:off x="308343" y="778615"/>
          <a:ext cx="11575313" cy="4998720"/>
        </p:xfrm>
        <a:graphic>
          <a:graphicData uri="http://schemas.openxmlformats.org/drawingml/2006/table">
            <a:tbl>
              <a:tblPr firstRow="1" bandRow="1">
                <a:tableStyleId>{5C22544A-7EE6-4342-B048-85BDC9FD1C3A}</a:tableStyleId>
              </a:tblPr>
              <a:tblGrid>
                <a:gridCol w="4960989">
                  <a:extLst>
                    <a:ext uri="{9D8B030D-6E8A-4147-A177-3AD203B41FA5}">
                      <a16:colId xmlns:a16="http://schemas.microsoft.com/office/drawing/2014/main" val="110967593"/>
                    </a:ext>
                  </a:extLst>
                </a:gridCol>
                <a:gridCol w="3581863">
                  <a:extLst>
                    <a:ext uri="{9D8B030D-6E8A-4147-A177-3AD203B41FA5}">
                      <a16:colId xmlns:a16="http://schemas.microsoft.com/office/drawing/2014/main" val="4078087697"/>
                    </a:ext>
                  </a:extLst>
                </a:gridCol>
                <a:gridCol w="3032461">
                  <a:extLst>
                    <a:ext uri="{9D8B030D-6E8A-4147-A177-3AD203B41FA5}">
                      <a16:colId xmlns:a16="http://schemas.microsoft.com/office/drawing/2014/main" val="4071176111"/>
                    </a:ext>
                  </a:extLst>
                </a:gridCol>
              </a:tblGrid>
              <a:tr h="370840">
                <a:tc>
                  <a:txBody>
                    <a:bodyPr/>
                    <a:lstStyle/>
                    <a:p>
                      <a:pPr algn="ctr"/>
                      <a:r>
                        <a:rPr lang="es-ES" sz="2000" dirty="0">
                          <a:solidFill>
                            <a:schemeClr val="tx1"/>
                          </a:solidFill>
                        </a:rPr>
                        <a:t>APELACIONES AL CANTO DE LÍNEA DE JUGADORES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2000" dirty="0">
                          <a:solidFill>
                            <a:schemeClr val="tx1"/>
                          </a:solidFill>
                        </a:rPr>
                        <a:t>SIN JUECES DE LÍNEA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2000" dirty="0">
                          <a:solidFill>
                            <a:schemeClr val="tx1"/>
                          </a:solidFill>
                        </a:rPr>
                        <a:t>CON JUECES DE LÍNEA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815130318"/>
                  </a:ext>
                </a:extLst>
              </a:tr>
              <a:tr h="370840">
                <a:tc>
                  <a:txBody>
                    <a:bodyPr/>
                    <a:lstStyle/>
                    <a:p>
                      <a:r>
                        <a:rPr lang="es-ES" sz="2000" dirty="0">
                          <a:solidFill>
                            <a:schemeClr val="tx1"/>
                          </a:solidFill>
                        </a:rPr>
                        <a:t>El Juez de Pista hace el canto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El canto del Juez de Pista prevalece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El canto del Juez de Pista prevalece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549619960"/>
                  </a:ext>
                </a:extLst>
              </a:tr>
              <a:tr h="370840">
                <a:tc>
                  <a:txBody>
                    <a:bodyPr/>
                    <a:lstStyle/>
                    <a:p>
                      <a:r>
                        <a:rPr lang="es-ES" sz="2000" dirty="0">
                          <a:solidFill>
                            <a:schemeClr val="tx1"/>
                          </a:solidFill>
                        </a:rPr>
                        <a:t>El Juez de Pista no puede hacer el canto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El canto del jugador prevalece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El canto del juez de línea prevalece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292849294"/>
                  </a:ext>
                </a:extLst>
              </a:tr>
              <a:tr h="370840">
                <a:tc>
                  <a:txBody>
                    <a:bodyPr/>
                    <a:lstStyle/>
                    <a:p>
                      <a:r>
                        <a:rPr lang="es-ES" sz="2000" dirty="0">
                          <a:solidFill>
                            <a:schemeClr val="tx1"/>
                          </a:solidFill>
                        </a:rPr>
                        <a:t>El Juez de Pista corrige un canto “dentro”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2000" dirty="0">
                          <a:solidFill>
                            <a:schemeClr val="tx1"/>
                          </a:solidFill>
                        </a:rPr>
                        <a:t>El canto del Juez de Pista prevalece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2000" dirty="0">
                          <a:solidFill>
                            <a:schemeClr val="tx1"/>
                          </a:solidFill>
                        </a:rPr>
                        <a:t>El canto del Juez de Pista prevalece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303835902"/>
                  </a:ext>
                </a:extLst>
              </a:tr>
              <a:tr h="370840">
                <a:tc>
                  <a:txBody>
                    <a:bodyPr/>
                    <a:lstStyle/>
                    <a:p>
                      <a:r>
                        <a:rPr lang="es-ES" sz="2000" dirty="0">
                          <a:solidFill>
                            <a:schemeClr val="tx1"/>
                          </a:solidFill>
                        </a:rPr>
                        <a:t>El Juez de Pista corrige un canto “fuera”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Falta contra el jugador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Repetición *</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77378567"/>
                  </a:ext>
                </a:extLst>
              </a:tr>
              <a:tr h="370840">
                <a:tc>
                  <a:txBody>
                    <a:bodyPr/>
                    <a:lstStyle/>
                    <a:p>
                      <a:r>
                        <a:rPr lang="es-ES" sz="2000" dirty="0">
                          <a:solidFill>
                            <a:schemeClr val="tx1"/>
                          </a:solidFill>
                        </a:rPr>
                        <a:t>Un jugador corrige un canto “dentro”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Los oponentes ganan el rally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2000" dirty="0">
                          <a:solidFill>
                            <a:schemeClr val="tx1"/>
                          </a:solidFill>
                        </a:rPr>
                        <a:t>Los oponentes ganan el rally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97454255"/>
                  </a:ext>
                </a:extLst>
              </a:tr>
              <a:tr h="370840">
                <a:tc>
                  <a:txBody>
                    <a:bodyPr/>
                    <a:lstStyle/>
                    <a:p>
                      <a:r>
                        <a:rPr lang="es-ES" sz="2000" dirty="0">
                          <a:solidFill>
                            <a:schemeClr val="tx1"/>
                          </a:solidFill>
                        </a:rPr>
                        <a:t>Un jugador corrige un canto “fuera”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2000" dirty="0">
                          <a:solidFill>
                            <a:schemeClr val="tx1"/>
                          </a:solidFill>
                        </a:rPr>
                        <a:t>Los oponentes ganan el rally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Repetición *</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90708974"/>
                  </a:ext>
                </a:extLst>
              </a:tr>
              <a:tr h="370840">
                <a:tc>
                  <a:txBody>
                    <a:bodyPr/>
                    <a:lstStyle/>
                    <a:p>
                      <a:r>
                        <a:rPr lang="es-ES" sz="2000" dirty="0">
                          <a:solidFill>
                            <a:schemeClr val="tx1"/>
                          </a:solidFill>
                        </a:rPr>
                        <a:t>No hay canto de los jugadores, del Juez de Pista ni del juez de línea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La bola es “dentro”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Repetición</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562173425"/>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208"/>
          <p:cNvSpPr txBox="1"/>
          <p:nvPr/>
        </p:nvSpPr>
        <p:spPr>
          <a:xfrm>
            <a:off x="340659" y="-74646"/>
            <a:ext cx="10572874" cy="6801822"/>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400" b="1" i="1" dirty="0" err="1">
                <a:solidFill>
                  <a:srgbClr val="18579B"/>
                </a:solidFill>
                <a:latin typeface="Calibri"/>
                <a:ea typeface="Calibri"/>
                <a:cs typeface="Calibri"/>
                <a:sym typeface="Calibri"/>
              </a:rPr>
              <a:t>Espectadores</a:t>
            </a:r>
            <a:r>
              <a:rPr lang="en-US" sz="4400" b="1" i="1" dirty="0">
                <a:solidFill>
                  <a:srgbClr val="18579B"/>
                </a:solidFill>
                <a:latin typeface="Calibri"/>
                <a:ea typeface="Calibri"/>
                <a:cs typeface="Calibri"/>
                <a:sym typeface="Calibri"/>
              </a:rPr>
              <a:t> y Coaching (</a:t>
            </a:r>
            <a:r>
              <a:rPr lang="en-US" sz="4400" b="1" i="1" dirty="0" err="1">
                <a:solidFill>
                  <a:srgbClr val="18579B"/>
                </a:solidFill>
                <a:latin typeface="Calibri"/>
                <a:ea typeface="Calibri"/>
                <a:cs typeface="Calibri"/>
                <a:sym typeface="Calibri"/>
              </a:rPr>
              <a:t>Aconsejar</a:t>
            </a:r>
            <a:r>
              <a:rPr lang="en-US" sz="4400" b="1" i="1" dirty="0">
                <a:solidFill>
                  <a:srgbClr val="18579B"/>
                </a:solidFill>
                <a:latin typeface="Calibri"/>
                <a:ea typeface="Calibri"/>
                <a:cs typeface="Calibri"/>
                <a:sym typeface="Calibri"/>
              </a:rPr>
              <a:t>) </a:t>
            </a:r>
          </a:p>
          <a:p>
            <a:pPr lvl="0" algn="ctr">
              <a:buClr>
                <a:srgbClr val="18579B"/>
              </a:buClr>
              <a:buSzPts val="4400"/>
            </a:pPr>
            <a:endParaRPr sz="15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Controlar a los espectadores </a:t>
            </a:r>
            <a:r>
              <a:rPr lang="es-ES" sz="3600" b="1" dirty="0">
                <a:solidFill>
                  <a:srgbClr val="FF0000"/>
                </a:solidFill>
                <a:latin typeface="Calibri"/>
                <a:ea typeface="Calibri"/>
                <a:cs typeface="Calibri"/>
                <a:sym typeface="Calibri"/>
              </a:rPr>
              <a:t>educadamente, pero con firmeza.</a:t>
            </a:r>
            <a:endParaRPr lang="es-ES" sz="3600" b="1" dirty="0">
              <a:solidFill>
                <a:srgbClr val="18579B"/>
              </a:solidFill>
              <a:latin typeface="Calibri"/>
              <a:ea typeface="Calibri"/>
              <a:cs typeface="Calibri"/>
              <a:sym typeface="Calibri"/>
            </a:endParaRPr>
          </a:p>
          <a:p>
            <a:pPr marL="903288" lvl="0" indent="-719138">
              <a:buClr>
                <a:srgbClr val="18579B"/>
              </a:buClr>
              <a:buSzPts val="3600"/>
              <a:buFont typeface="Arial"/>
              <a:buChar char="•"/>
            </a:pPr>
            <a:endParaRPr sz="15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Coaching </a:t>
            </a:r>
            <a:r>
              <a:rPr lang="es-ES" sz="3600" dirty="0">
                <a:solidFill>
                  <a:srgbClr val="18579B"/>
                </a:solidFill>
                <a:latin typeface="Calibri"/>
                <a:ea typeface="Calibri"/>
                <a:cs typeface="Calibri"/>
                <a:sym typeface="Calibri"/>
              </a:rPr>
              <a:t>Permitido </a:t>
            </a:r>
            <a:r>
              <a:rPr lang="es-ES" sz="3600" b="1" dirty="0">
                <a:solidFill>
                  <a:srgbClr val="FF0000"/>
                </a:solidFill>
                <a:latin typeface="Calibri"/>
                <a:ea typeface="Calibri"/>
                <a:cs typeface="Calibri"/>
                <a:sym typeface="Calibri"/>
              </a:rPr>
              <a:t>SÓLO</a:t>
            </a:r>
            <a:r>
              <a:rPr lang="es-ES" sz="3600" dirty="0">
                <a:solidFill>
                  <a:srgbClr val="18579B"/>
                </a:solidFill>
                <a:latin typeface="Calibri"/>
                <a:ea typeface="Calibri"/>
                <a:cs typeface="Calibri"/>
                <a:sym typeface="Calibri"/>
              </a:rPr>
              <a:t> en el calentamiento, durante los tiempos muertos y entre juegos.</a:t>
            </a:r>
            <a:endParaRPr sz="3600" b="0" i="0" u="none" strike="noStrike" cap="none" dirty="0">
              <a:solidFill>
                <a:srgbClr val="FF0000"/>
              </a:solidFill>
              <a:latin typeface="Calibri"/>
              <a:ea typeface="Calibri"/>
              <a:cs typeface="Calibri"/>
              <a:sym typeface="Calibri"/>
            </a:endParaRPr>
          </a:p>
          <a:p>
            <a:pPr marL="903288" marR="0" lvl="0" indent="-592138" algn="l" rtl="0">
              <a:lnSpc>
                <a:spcPct val="100000"/>
              </a:lnSpc>
              <a:spcBef>
                <a:spcPts val="0"/>
              </a:spcBef>
              <a:spcAft>
                <a:spcPts val="0"/>
              </a:spcAft>
              <a:buClr>
                <a:srgbClr val="18579B"/>
              </a:buClr>
              <a:buSzPts val="2000"/>
              <a:buFont typeface="Arial"/>
              <a:buNone/>
            </a:pPr>
            <a:endParaRPr sz="1500" b="0" i="0" u="none" strike="noStrike" cap="none" dirty="0">
              <a:solidFill>
                <a:srgbClr val="18579B"/>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El coaching incluye instrucciones verbales, no verbales y electrónicas.</a:t>
            </a:r>
          </a:p>
          <a:p>
            <a:pPr marL="903288" lvl="0" indent="-719138">
              <a:buClr>
                <a:srgbClr val="18579B"/>
              </a:buClr>
              <a:buSzPts val="3600"/>
              <a:buFont typeface="Arial"/>
              <a:buChar char="•"/>
            </a:pPr>
            <a:endParaRPr lang="es-ES" sz="1500" dirty="0">
              <a:solidFill>
                <a:srgbClr val="18579B"/>
              </a:solidFill>
              <a:latin typeface="Calibri"/>
              <a:ea typeface="Calibri"/>
              <a:cs typeface="Calibri"/>
              <a:sym typeface="Calibri"/>
            </a:endParaRPr>
          </a:p>
          <a:p>
            <a:pPr marL="903288" lvl="0" indent="-719138">
              <a:buClr>
                <a:srgbClr val="18579B"/>
              </a:buClr>
              <a:buSzPts val="3600"/>
              <a:buFont typeface="Arial"/>
              <a:buChar char="•"/>
            </a:pPr>
            <a:r>
              <a:rPr lang="es-ES" sz="3600" b="0" i="0" u="none" strike="noStrike" cap="none" dirty="0">
                <a:solidFill>
                  <a:srgbClr val="18579B"/>
                </a:solidFill>
                <a:latin typeface="Calibri"/>
                <a:ea typeface="Calibri"/>
                <a:cs typeface="Calibri"/>
                <a:sym typeface="Calibri"/>
              </a:rPr>
              <a:t>Se </a:t>
            </a:r>
            <a:r>
              <a:rPr lang="es-ES" sz="3600" dirty="0">
                <a:solidFill>
                  <a:srgbClr val="18579B"/>
                </a:solidFill>
                <a:latin typeface="Calibri"/>
                <a:ea typeface="Calibri"/>
                <a:cs typeface="Calibri"/>
                <a:sym typeface="Calibri"/>
              </a:rPr>
              <a:t>castiga con una AV o una AT a juicio del árbitro.</a:t>
            </a:r>
            <a:endParaRPr sz="3600" b="0" i="0" u="none" strike="noStrike" cap="none" dirty="0">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3600"/>
              <a:buFont typeface="Source Sans Pro"/>
              <a:buNone/>
            </a:pPr>
            <a:endParaRPr sz="1600" b="0" i="0" u="none" strike="noStrike" cap="none" dirty="0">
              <a:solidFill>
                <a:srgbClr val="000000"/>
              </a:solidFill>
              <a:latin typeface="Calibri"/>
              <a:ea typeface="Calibri"/>
              <a:cs typeface="Calibri"/>
              <a:sym typeface="Calibri"/>
            </a:endParaRPr>
          </a:p>
          <a:p>
            <a:pPr lvl="0" algn="ctr">
              <a:buClr>
                <a:srgbClr val="FF0000"/>
              </a:buClr>
              <a:buSzPts val="2800"/>
            </a:pPr>
            <a:r>
              <a:rPr lang="es-ES" sz="3200" i="1" dirty="0">
                <a:solidFill>
                  <a:srgbClr val="FF0000"/>
                </a:solidFill>
                <a:latin typeface="Calibri"/>
                <a:ea typeface="Calibri"/>
                <a:cs typeface="Calibri"/>
                <a:sym typeface="Calibri"/>
              </a:rPr>
              <a:t>No permitir que los espectadores hagan coaching, hagan cantos de línea o interfieran con el partido de ninguna manera.</a:t>
            </a:r>
            <a:endParaRPr sz="3200" dirty="0"/>
          </a:p>
        </p:txBody>
      </p:sp>
      <p:sp>
        <p:nvSpPr>
          <p:cNvPr id="1621" name="Google Shape;1621;p208"/>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37</a:t>
            </a:fld>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209"/>
          <p:cNvSpPr txBox="1"/>
          <p:nvPr/>
        </p:nvSpPr>
        <p:spPr>
          <a:xfrm>
            <a:off x="568171" y="0"/>
            <a:ext cx="11283169" cy="65556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dirty="0" err="1">
                <a:solidFill>
                  <a:srgbClr val="18579B"/>
                </a:solidFill>
                <a:latin typeface="Calibri"/>
                <a:ea typeface="Calibri"/>
                <a:cs typeface="Calibri"/>
                <a:sym typeface="Calibri"/>
              </a:rPr>
              <a:t>Espectadores</a:t>
            </a:r>
            <a:r>
              <a:rPr lang="en-US" sz="4400" b="1" i="1" u="none" strike="noStrike" cap="none" dirty="0">
                <a:solidFill>
                  <a:srgbClr val="18579B"/>
                </a:solidFill>
                <a:latin typeface="Calibri"/>
                <a:ea typeface="Calibri"/>
                <a:cs typeface="Calibri"/>
                <a:sym typeface="Calibri"/>
              </a:rPr>
              <a:t> &amp; Coaching </a:t>
            </a:r>
            <a:endParaRPr dirty="0"/>
          </a:p>
          <a:p>
            <a:pPr marL="0" marR="0" lvl="0" indent="0" algn="l" rtl="0">
              <a:lnSpc>
                <a:spcPct val="100000"/>
              </a:lnSpc>
              <a:spcBef>
                <a:spcPts val="0"/>
              </a:spcBef>
              <a:spcAft>
                <a:spcPts val="0"/>
              </a:spcAft>
              <a:buClr>
                <a:srgbClr val="18579B"/>
              </a:buClr>
              <a:buSzPts val="1000"/>
              <a:buFont typeface="Source Sans Pro"/>
              <a:buNone/>
            </a:pPr>
            <a:endParaRPr sz="1000" b="0" i="0" u="none" strike="noStrike" cap="none" dirty="0">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FF0000"/>
              </a:buClr>
              <a:buSzPts val="2800"/>
              <a:buFont typeface="Arial"/>
              <a:buChar char="•"/>
            </a:pPr>
            <a:r>
              <a:rPr lang="en-US" sz="2800" b="1" i="1" u="none" strike="noStrike" cap="none" dirty="0" err="1">
                <a:solidFill>
                  <a:srgbClr val="FF0000"/>
                </a:solidFill>
                <a:latin typeface="Calibri"/>
                <a:ea typeface="Calibri"/>
                <a:cs typeface="Calibri"/>
                <a:sym typeface="Calibri"/>
              </a:rPr>
              <a:t>Ejemplos</a:t>
            </a:r>
            <a:r>
              <a:rPr lang="en-US" sz="2800" b="1" i="1" u="none" strike="noStrike" cap="none" dirty="0">
                <a:solidFill>
                  <a:srgbClr val="FF0000"/>
                </a:solidFill>
                <a:latin typeface="Calibri"/>
                <a:ea typeface="Calibri"/>
                <a:cs typeface="Calibri"/>
                <a:sym typeface="Calibri"/>
              </a:rPr>
              <a:t> de Coaching:</a:t>
            </a:r>
            <a:endParaRPr dirty="0"/>
          </a:p>
          <a:p>
            <a:pPr marL="184150" lvl="3">
              <a:buClr>
                <a:srgbClr val="18579B"/>
              </a:buClr>
              <a:buSzPts val="2800"/>
            </a:pPr>
            <a:r>
              <a:rPr lang="en-US" sz="2800" b="0" i="0" u="none" strike="noStrike" cap="none" dirty="0">
                <a:solidFill>
                  <a:srgbClr val="18579B"/>
                </a:solidFill>
                <a:latin typeface="Calibri"/>
                <a:ea typeface="Calibri"/>
                <a:cs typeface="Calibri"/>
                <a:sym typeface="Calibri"/>
              </a:rPr>
              <a:t>		</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Sube</a:t>
            </a:r>
            <a:r>
              <a:rPr lang="en-US" sz="2800" dirty="0">
                <a:solidFill>
                  <a:srgbClr val="18579B"/>
                </a:solidFill>
                <a:latin typeface="Calibri"/>
                <a:ea typeface="Calibri"/>
                <a:cs typeface="Calibri"/>
                <a:sym typeface="Calibri"/>
              </a:rPr>
              <a:t> a la </a:t>
            </a:r>
            <a:r>
              <a:rPr lang="en-US" sz="2800" dirty="0" err="1">
                <a:solidFill>
                  <a:srgbClr val="18579B"/>
                </a:solidFill>
                <a:latin typeface="Calibri"/>
                <a:ea typeface="Calibri"/>
                <a:cs typeface="Calibri"/>
                <a:sym typeface="Calibri"/>
              </a:rPr>
              <a:t>línea</a:t>
            </a:r>
            <a:r>
              <a:rPr lang="en-US" sz="2800" dirty="0">
                <a:solidFill>
                  <a:srgbClr val="18579B"/>
                </a:solidFill>
                <a:latin typeface="Calibri"/>
                <a:ea typeface="Calibri"/>
                <a:cs typeface="Calibri"/>
                <a:sym typeface="Calibri"/>
              </a:rPr>
              <a:t>”</a:t>
            </a:r>
            <a:endParaRPr dirty="0"/>
          </a:p>
          <a:p>
            <a:pPr marL="184150" marR="0" lvl="3"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dirty="0" err="1">
                <a:solidFill>
                  <a:srgbClr val="18579B"/>
                </a:solidFill>
                <a:latin typeface="Calibri"/>
                <a:ea typeface="Calibri"/>
                <a:cs typeface="Calibri"/>
                <a:sym typeface="Calibri"/>
              </a:rPr>
              <a:t>Pide</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Tiempo</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Muerto</a:t>
            </a:r>
            <a:r>
              <a:rPr lang="en-US" sz="2800" b="0" i="0" u="none" strike="noStrike" cap="none" dirty="0">
                <a:solidFill>
                  <a:srgbClr val="18579B"/>
                </a:solidFill>
                <a:latin typeface="Calibri"/>
                <a:ea typeface="Calibri"/>
                <a:cs typeface="Calibri"/>
                <a:sym typeface="Calibri"/>
              </a:rPr>
              <a:t>”</a:t>
            </a:r>
            <a:endParaRPr dirty="0"/>
          </a:p>
          <a:p>
            <a:pPr marL="184150" marR="0" lvl="3"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dirty="0" err="1">
                <a:solidFill>
                  <a:srgbClr val="18579B"/>
                </a:solidFill>
                <a:latin typeface="Calibri"/>
                <a:ea typeface="Calibri"/>
                <a:cs typeface="Calibri"/>
                <a:sym typeface="Calibri"/>
              </a:rPr>
              <a:t>Juégale</a:t>
            </a:r>
            <a:r>
              <a:rPr lang="en-US" sz="2800" dirty="0">
                <a:solidFill>
                  <a:srgbClr val="18579B"/>
                </a:solidFill>
                <a:latin typeface="Calibri"/>
                <a:ea typeface="Calibri"/>
                <a:cs typeface="Calibri"/>
                <a:sym typeface="Calibri"/>
              </a:rPr>
              <a:t> al </a:t>
            </a:r>
            <a:r>
              <a:rPr lang="en-US" sz="2800" dirty="0" err="1">
                <a:solidFill>
                  <a:srgbClr val="18579B"/>
                </a:solidFill>
                <a:latin typeface="Calibri"/>
                <a:ea typeface="Calibri"/>
                <a:cs typeface="Calibri"/>
                <a:sym typeface="Calibri"/>
              </a:rPr>
              <a:t>revés</a:t>
            </a:r>
            <a:r>
              <a:rPr lang="en-US" sz="2800" b="0" i="0" u="none" strike="noStrike" cap="none" dirty="0">
                <a:solidFill>
                  <a:srgbClr val="18579B"/>
                </a:solidFill>
                <a:latin typeface="Calibri"/>
                <a:ea typeface="Calibri"/>
                <a:cs typeface="Calibri"/>
                <a:sym typeface="Calibri"/>
              </a:rPr>
              <a:t>”</a:t>
            </a:r>
            <a:endParaRPr dirty="0"/>
          </a:p>
          <a:p>
            <a:pPr marL="184150" marR="0" lvl="3"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dirty="0" err="1">
                <a:solidFill>
                  <a:srgbClr val="18579B"/>
                </a:solidFill>
                <a:latin typeface="Calibri"/>
                <a:ea typeface="Calibri"/>
                <a:cs typeface="Calibri"/>
                <a:sym typeface="Calibri"/>
              </a:rPr>
              <a:t>Tira</a:t>
            </a:r>
            <a:r>
              <a:rPr lang="en-US" sz="2800" dirty="0">
                <a:solidFill>
                  <a:srgbClr val="18579B"/>
                </a:solidFill>
                <a:latin typeface="Calibri"/>
                <a:ea typeface="Calibri"/>
                <a:cs typeface="Calibri"/>
                <a:sym typeface="Calibri"/>
              </a:rPr>
              <a:t> al </a:t>
            </a:r>
            <a:r>
              <a:rPr lang="en-US" sz="2800" dirty="0" err="1">
                <a:solidFill>
                  <a:srgbClr val="18579B"/>
                </a:solidFill>
                <a:latin typeface="Calibri"/>
                <a:ea typeface="Calibri"/>
                <a:cs typeface="Calibri"/>
                <a:sym typeface="Calibri"/>
              </a:rPr>
              <a:t>centro</a:t>
            </a:r>
            <a:r>
              <a:rPr lang="en-US" sz="2800" b="0" i="0" u="none" strike="noStrike" cap="none" dirty="0">
                <a:solidFill>
                  <a:srgbClr val="18579B"/>
                </a:solidFill>
                <a:latin typeface="Calibri"/>
                <a:ea typeface="Calibri"/>
                <a:cs typeface="Calibri"/>
                <a:sym typeface="Calibri"/>
              </a:rPr>
              <a:t>”</a:t>
            </a:r>
            <a:endParaRPr dirty="0"/>
          </a:p>
          <a:p>
            <a:pPr marL="184150" marR="0" lvl="3"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b="0" i="0" u="none" strike="noStrike" cap="none" dirty="0" err="1">
                <a:solidFill>
                  <a:srgbClr val="18579B"/>
                </a:solidFill>
                <a:latin typeface="Calibri"/>
                <a:ea typeface="Calibri"/>
                <a:cs typeface="Calibri"/>
                <a:sym typeface="Calibri"/>
              </a:rPr>
              <a:t>Tómate</a:t>
            </a:r>
            <a:r>
              <a:rPr lang="en-US" sz="2800" b="0" i="0" u="none" strike="noStrike" cap="none"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tu</a:t>
            </a:r>
            <a:r>
              <a:rPr lang="en-US" sz="2800" b="0" i="0" u="none" strike="noStrike" cap="none"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tiempo</a:t>
            </a:r>
            <a:r>
              <a:rPr lang="en-US" sz="2800" b="0" i="0" u="none" strike="noStrike" cap="none" dirty="0">
                <a:solidFill>
                  <a:srgbClr val="18579B"/>
                </a:solidFill>
                <a:latin typeface="Calibri"/>
                <a:ea typeface="Calibri"/>
                <a:cs typeface="Calibri"/>
                <a:sym typeface="Calibri"/>
              </a:rPr>
              <a:t>”</a:t>
            </a:r>
            <a:endParaRPr dirty="0"/>
          </a:p>
          <a:p>
            <a:pPr marL="184150" marR="0" lvl="3"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dirty="0" err="1">
                <a:solidFill>
                  <a:srgbClr val="18579B"/>
                </a:solidFill>
                <a:latin typeface="Calibri"/>
                <a:ea typeface="Calibri"/>
                <a:cs typeface="Calibri"/>
                <a:sym typeface="Calibri"/>
              </a:rPr>
              <a:t>Juega</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blando</a:t>
            </a:r>
            <a:r>
              <a:rPr lang="en-US" sz="2800" b="0" i="0" u="none" strike="noStrike" cap="none" dirty="0">
                <a:solidFill>
                  <a:srgbClr val="18579B"/>
                </a:solidFill>
                <a:latin typeface="Calibri"/>
                <a:ea typeface="Calibri"/>
                <a:cs typeface="Calibri"/>
                <a:sym typeface="Calibri"/>
              </a:rPr>
              <a:t>”</a:t>
            </a:r>
            <a:endParaRPr sz="2800" b="0" i="0" u="none" strike="noStrike" cap="none" dirty="0">
              <a:solidFill>
                <a:srgbClr val="FF0000"/>
              </a:solidFill>
              <a:latin typeface="Calibri"/>
              <a:ea typeface="Calibri"/>
              <a:cs typeface="Calibri"/>
              <a:sym typeface="Calibri"/>
            </a:endParaRPr>
          </a:p>
          <a:p>
            <a:pPr marL="903288" marR="0" lvl="0" indent="-655638" algn="l" rtl="0">
              <a:lnSpc>
                <a:spcPct val="100000"/>
              </a:lnSpc>
              <a:spcBef>
                <a:spcPts val="0"/>
              </a:spcBef>
              <a:spcAft>
                <a:spcPts val="0"/>
              </a:spcAft>
              <a:buClr>
                <a:srgbClr val="18579B"/>
              </a:buClr>
              <a:buSzPts val="1000"/>
              <a:buFont typeface="Arial"/>
              <a:buNone/>
            </a:pPr>
            <a:endParaRPr sz="1000" b="0" i="0" u="none" strike="noStrike" cap="none" dirty="0">
              <a:solidFill>
                <a:srgbClr val="000000"/>
              </a:solidFill>
              <a:latin typeface="Calibri"/>
              <a:ea typeface="Calibri"/>
              <a:cs typeface="Calibri"/>
              <a:sym typeface="Calibri"/>
            </a:endParaRPr>
          </a:p>
          <a:p>
            <a:pPr marL="903288" lvl="0" indent="-719138">
              <a:buClr>
                <a:srgbClr val="FF0000"/>
              </a:buClr>
              <a:buSzPts val="2800"/>
              <a:buFont typeface="Arial"/>
              <a:buChar char="•"/>
            </a:pPr>
            <a:r>
              <a:rPr lang="es-ES" sz="2800" b="1" i="1" dirty="0">
                <a:solidFill>
                  <a:srgbClr val="FF0000"/>
                </a:solidFill>
                <a:latin typeface="Calibri"/>
                <a:ea typeface="Calibri"/>
                <a:cs typeface="Calibri"/>
                <a:sym typeface="Calibri"/>
              </a:rPr>
              <a:t>Ejemplos de comentarios que no constituyen</a:t>
            </a:r>
            <a:r>
              <a:rPr lang="en-US" sz="2800" b="1" i="1" u="none" strike="noStrike" cap="none" dirty="0">
                <a:solidFill>
                  <a:srgbClr val="FF0000"/>
                </a:solidFill>
                <a:latin typeface="Calibri"/>
                <a:ea typeface="Calibri"/>
                <a:cs typeface="Calibri"/>
                <a:sym typeface="Calibri"/>
              </a:rPr>
              <a:t> coaching: </a:t>
            </a:r>
            <a:endParaRPr dirty="0"/>
          </a:p>
          <a:p>
            <a:pPr marL="184150" marR="0" lvl="0"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“Gran golpe”</a:t>
            </a:r>
            <a:endParaRPr dirty="0"/>
          </a:p>
          <a:p>
            <a:pPr marL="184150" marR="0" lvl="0"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dirty="0" err="1">
                <a:solidFill>
                  <a:srgbClr val="18579B"/>
                </a:solidFill>
                <a:latin typeface="Calibri"/>
                <a:ea typeface="Calibri"/>
                <a:cs typeface="Calibri"/>
                <a:sym typeface="Calibri"/>
              </a:rPr>
              <a:t>Sigue</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así</a:t>
            </a:r>
            <a:r>
              <a:rPr lang="en-US" sz="2800" b="0" i="0" u="none" strike="noStrike" cap="none" dirty="0">
                <a:solidFill>
                  <a:srgbClr val="18579B"/>
                </a:solidFill>
                <a:latin typeface="Calibri"/>
                <a:ea typeface="Calibri"/>
                <a:cs typeface="Calibri"/>
                <a:sym typeface="Calibri"/>
              </a:rPr>
              <a:t>”</a:t>
            </a:r>
            <a:endParaRPr dirty="0"/>
          </a:p>
          <a:p>
            <a:pPr marL="184150" marR="0" lvl="0"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dirty="0" err="1">
                <a:solidFill>
                  <a:srgbClr val="18579B"/>
                </a:solidFill>
                <a:latin typeface="Calibri"/>
                <a:ea typeface="Calibri"/>
                <a:cs typeface="Calibri"/>
                <a:sym typeface="Calibri"/>
              </a:rPr>
              <a:t>Puedes</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hacerlo</a:t>
            </a:r>
            <a:r>
              <a:rPr lang="en-US" sz="2800" b="0" i="0" u="none" strike="noStrike" cap="none" dirty="0">
                <a:solidFill>
                  <a:srgbClr val="18579B"/>
                </a:solidFill>
                <a:latin typeface="Calibri"/>
                <a:ea typeface="Calibri"/>
                <a:cs typeface="Calibri"/>
                <a:sym typeface="Calibri"/>
              </a:rPr>
              <a:t>”</a:t>
            </a:r>
            <a:endParaRPr dirty="0"/>
          </a:p>
          <a:p>
            <a:pPr marL="184150" marR="0" lvl="0"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dirty="0" err="1">
                <a:solidFill>
                  <a:srgbClr val="18579B"/>
                </a:solidFill>
                <a:latin typeface="Calibri"/>
                <a:ea typeface="Calibri"/>
                <a:cs typeface="Calibri"/>
                <a:sym typeface="Calibri"/>
              </a:rPr>
              <a:t>Vamos</a:t>
            </a:r>
            <a:r>
              <a:rPr lang="en-US" sz="2800" b="0" i="0" u="none" strike="noStrike" cap="none" dirty="0">
                <a:solidFill>
                  <a:srgbClr val="18579B"/>
                </a:solidFill>
                <a:latin typeface="Calibri"/>
                <a:ea typeface="Calibri"/>
                <a:cs typeface="Calibri"/>
                <a:sym typeface="Calibri"/>
              </a:rPr>
              <a:t>”</a:t>
            </a:r>
            <a:endParaRPr dirty="0"/>
          </a:p>
          <a:p>
            <a:pPr marL="457200" marR="0" lvl="0" indent="-330200"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p:txBody>
      </p:sp>
      <p:sp>
        <p:nvSpPr>
          <p:cNvPr id="1627" name="Google Shape;1627;p209"/>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38</a:t>
            </a:fld>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242"/>
          <p:cNvSpPr txBox="1"/>
          <p:nvPr/>
        </p:nvSpPr>
        <p:spPr>
          <a:xfrm>
            <a:off x="531223" y="297886"/>
            <a:ext cx="11025051" cy="526293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Source Sans Pro"/>
              <a:buNone/>
            </a:pPr>
            <a:r>
              <a:rPr lang="en-US" sz="4400" b="1" i="1" u="none" strike="noStrike" cap="none" dirty="0" err="1">
                <a:solidFill>
                  <a:srgbClr val="18579B"/>
                </a:solidFill>
                <a:latin typeface="Source Sans Pro"/>
                <a:ea typeface="Source Sans Pro"/>
                <a:cs typeface="Source Sans Pro"/>
                <a:sym typeface="Source Sans Pro"/>
              </a:rPr>
              <a:t>Distracciones</a:t>
            </a:r>
            <a:r>
              <a:rPr lang="en-US" sz="4400" b="1" i="0" u="none" strike="noStrike" cap="none" dirty="0">
                <a:solidFill>
                  <a:srgbClr val="18579B"/>
                </a:solidFill>
                <a:latin typeface="Source Sans Pro"/>
                <a:ea typeface="Source Sans Pro"/>
                <a:cs typeface="Source Sans Pro"/>
                <a:sym typeface="Source Sans Pro"/>
              </a:rPr>
              <a:t> </a:t>
            </a:r>
            <a:r>
              <a:rPr lang="en-US" sz="4400" b="1" i="1" u="none" strike="noStrike" cap="none" dirty="0">
                <a:solidFill>
                  <a:srgbClr val="18579B"/>
                </a:solidFill>
                <a:latin typeface="Source Sans Pro"/>
                <a:ea typeface="Source Sans Pro"/>
                <a:cs typeface="Source Sans Pro"/>
                <a:sym typeface="Source Sans Pro"/>
              </a:rPr>
              <a:t>(Distractions)</a:t>
            </a:r>
            <a:endParaRPr i="1" dirty="0"/>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r>
              <a:rPr lang="es-ES" sz="4000" dirty="0">
                <a:latin typeface="Calibri"/>
                <a:ea typeface="Calibri"/>
                <a:cs typeface="Calibri"/>
                <a:sym typeface="Calibri"/>
              </a:rPr>
              <a:t>Las distracciones son producidas por los jugadores.</a:t>
            </a:r>
            <a:endParaRPr sz="4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Señalar falta si un jugador crea una distracción</a:t>
            </a:r>
            <a:r>
              <a:rPr lang="en-US" sz="3600" b="1" i="0" u="none" strike="noStrike" cap="none" dirty="0">
                <a:solidFill>
                  <a:srgbClr val="18579B"/>
                </a:solidFill>
                <a:latin typeface="Calibri"/>
                <a:ea typeface="Calibri"/>
                <a:cs typeface="Calibri"/>
                <a:sym typeface="Calibri"/>
              </a:rPr>
              <a:t> </a:t>
            </a:r>
            <a:endParaRPr dirty="0"/>
          </a:p>
          <a:p>
            <a:pPr marL="719138" lvl="0">
              <a:buClr>
                <a:srgbClr val="FF0000"/>
              </a:buClr>
              <a:buSzPts val="2000"/>
            </a:pPr>
            <a:r>
              <a:rPr lang="en-US" sz="2000" b="0" i="1" u="none" strike="noStrike" cap="none" dirty="0">
                <a:solidFill>
                  <a:srgbClr val="FF0000"/>
                </a:solidFill>
                <a:latin typeface="Calibri"/>
                <a:ea typeface="Calibri"/>
                <a:cs typeface="Calibri"/>
                <a:sym typeface="Calibri"/>
              </a:rPr>
              <a:t>   </a:t>
            </a:r>
            <a:r>
              <a:rPr lang="en-US" sz="3200" b="0" i="1" u="none" strike="noStrike" cap="none" dirty="0">
                <a:solidFill>
                  <a:srgbClr val="FF0000"/>
                </a:solidFill>
                <a:latin typeface="Calibri"/>
                <a:ea typeface="Calibri"/>
                <a:cs typeface="Calibri"/>
                <a:sym typeface="Calibri"/>
              </a:rPr>
              <a:t>(</a:t>
            </a:r>
            <a:r>
              <a:rPr lang="es-ES" sz="3200" i="1" dirty="0">
                <a:solidFill>
                  <a:srgbClr val="FF0000"/>
                </a:solidFill>
                <a:latin typeface="Calibri"/>
                <a:ea typeface="Calibri"/>
                <a:cs typeface="Calibri"/>
                <a:sym typeface="Calibri"/>
              </a:rPr>
              <a:t>por ejemplo, agitar la pala o los brazos, hacer ruidos fuertes o gritos, etc.</a:t>
            </a:r>
            <a:r>
              <a:rPr lang="en-US" sz="3200" b="0" i="1" u="none" strike="noStrike" cap="none" dirty="0">
                <a:solidFill>
                  <a:srgbClr val="FF0000"/>
                </a:solidFill>
                <a:latin typeface="Calibri"/>
                <a:ea typeface="Calibri"/>
                <a:cs typeface="Calibri"/>
                <a:sym typeface="Calibri"/>
              </a:rPr>
              <a:t>).</a:t>
            </a:r>
            <a:endParaRPr sz="3200" dirty="0"/>
          </a:p>
          <a:p>
            <a:pPr marL="184150" lvl="0" algn="ctr">
              <a:buClr>
                <a:srgbClr val="18579B"/>
              </a:buClr>
              <a:buSzPts val="2000"/>
            </a:pPr>
            <a:r>
              <a:rPr lang="en-US" sz="2000" b="0" i="0" u="none" strike="noStrike" cap="none" dirty="0">
                <a:solidFill>
                  <a:srgbClr val="18579B"/>
                </a:solidFill>
                <a:latin typeface="Calibri"/>
                <a:ea typeface="Calibri"/>
                <a:cs typeface="Calibri"/>
                <a:sym typeface="Calibri"/>
              </a:rPr>
              <a:t>            </a:t>
            </a:r>
            <a:r>
              <a:rPr lang="es-ES" sz="2000"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Cuando un oponente </a:t>
            </a:r>
            <a:r>
              <a:rPr lang="es-ES" sz="3600" dirty="0">
                <a:solidFill>
                  <a:srgbClr val="FF0000"/>
                </a:solidFill>
                <a:latin typeface="Calibri"/>
                <a:ea typeface="Calibri"/>
                <a:cs typeface="Calibri"/>
                <a:sym typeface="Calibri"/>
              </a:rPr>
              <a:t>está a punto de golpear</a:t>
            </a:r>
            <a:r>
              <a:rPr lang="es-ES" sz="3600" dirty="0">
                <a:solidFill>
                  <a:srgbClr val="18579B"/>
                </a:solidFill>
                <a:latin typeface="Calibri"/>
                <a:ea typeface="Calibri"/>
                <a:cs typeface="Calibri"/>
                <a:sym typeface="Calibri"/>
              </a:rPr>
              <a:t> la pelota.</a:t>
            </a:r>
            <a:endParaRPr sz="3600" dirty="0"/>
          </a:p>
        </p:txBody>
      </p:sp>
      <p:sp>
        <p:nvSpPr>
          <p:cNvPr id="1856" name="Google Shape;1856;p242"/>
          <p:cNvSpPr txBox="1">
            <a:spLocks noGrp="1"/>
          </p:cNvSpPr>
          <p:nvPr>
            <p:ph type="sldNum" idx="12"/>
          </p:nvPr>
        </p:nvSpPr>
        <p:spPr>
          <a:xfrm>
            <a:off x="11238654" y="6135087"/>
            <a:ext cx="8009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39</a:t>
            </a:fld>
            <a:endParaRPr dirty="0"/>
          </a:p>
        </p:txBody>
      </p:sp>
    </p:spTree>
    <p:extLst>
      <p:ext uri="{BB962C8B-B14F-4D97-AF65-F5344CB8AC3E}">
        <p14:creationId xmlns:p14="http://schemas.microsoft.com/office/powerpoint/2010/main" val="1233709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a:t>
            </a:fld>
            <a:endParaRPr/>
          </a:p>
        </p:txBody>
      </p:sp>
      <p:sp>
        <p:nvSpPr>
          <p:cNvPr id="2" name="CuadroTexto 1"/>
          <p:cNvSpPr txBox="1"/>
          <p:nvPr/>
        </p:nvSpPr>
        <p:spPr>
          <a:xfrm>
            <a:off x="2660587" y="138023"/>
            <a:ext cx="6742206" cy="1569660"/>
          </a:xfrm>
          <a:prstGeom prst="rect">
            <a:avLst/>
          </a:prstGeom>
          <a:noFill/>
        </p:spPr>
        <p:txBody>
          <a:bodyPr wrap="square" rtlCol="0">
            <a:spAutoFit/>
          </a:bodyPr>
          <a:lstStyle/>
          <a:p>
            <a:pPr lvl="1" indent="349250" algn="ctr">
              <a:lnSpc>
                <a:spcPct val="80000"/>
              </a:lnSpc>
              <a:buClr>
                <a:srgbClr val="6FB7D7"/>
              </a:buClr>
              <a:buSzPct val="100000"/>
            </a:pPr>
            <a:r>
              <a:rPr lang="en-US" sz="6000" b="1" i="1" dirty="0" err="1">
                <a:solidFill>
                  <a:srgbClr val="595959"/>
                </a:solidFill>
                <a:latin typeface="Calibri"/>
                <a:ea typeface="Calibri"/>
                <a:cs typeface="Calibri"/>
                <a:sym typeface="Calibri"/>
              </a:rPr>
              <a:t>Código</a:t>
            </a:r>
            <a:r>
              <a:rPr lang="en-US" sz="6000" b="1" i="1" dirty="0">
                <a:solidFill>
                  <a:srgbClr val="595959"/>
                </a:solidFill>
                <a:latin typeface="Calibri"/>
                <a:ea typeface="Calibri"/>
                <a:cs typeface="Calibri"/>
                <a:sym typeface="Calibri"/>
              </a:rPr>
              <a:t> de </a:t>
            </a:r>
            <a:r>
              <a:rPr lang="en-US" sz="6000" b="1" i="1" dirty="0" err="1">
                <a:solidFill>
                  <a:srgbClr val="595959"/>
                </a:solidFill>
                <a:latin typeface="Calibri"/>
                <a:ea typeface="Calibri"/>
                <a:cs typeface="Calibri"/>
                <a:sym typeface="Calibri"/>
              </a:rPr>
              <a:t>Conducta</a:t>
            </a:r>
            <a:r>
              <a:rPr lang="en-US" sz="6000" b="1" i="1" dirty="0">
                <a:solidFill>
                  <a:srgbClr val="595959"/>
                </a:solidFill>
                <a:latin typeface="Calibri"/>
                <a:ea typeface="Calibri"/>
                <a:cs typeface="Calibri"/>
                <a:sym typeface="Calibri"/>
              </a:rPr>
              <a:t> </a:t>
            </a:r>
          </a:p>
        </p:txBody>
      </p:sp>
      <p:graphicFrame>
        <p:nvGraphicFramePr>
          <p:cNvPr id="10" name="Hacer"/>
          <p:cNvGraphicFramePr/>
          <p:nvPr/>
        </p:nvGraphicFramePr>
        <p:xfrm>
          <a:off x="418861" y="1133495"/>
          <a:ext cx="473973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No Hacer"/>
          <p:cNvGraphicFramePr/>
          <p:nvPr/>
        </p:nvGraphicFramePr>
        <p:xfrm>
          <a:off x="6702722" y="1133495"/>
          <a:ext cx="4739735"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Diagrama 10"/>
          <p:cNvGraphicFramePr/>
          <p:nvPr/>
        </p:nvGraphicFramePr>
        <p:xfrm>
          <a:off x="1626558" y="751456"/>
          <a:ext cx="1927525" cy="76407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5" name="Diagrama 14"/>
          <p:cNvGraphicFramePr/>
          <p:nvPr/>
        </p:nvGraphicFramePr>
        <p:xfrm>
          <a:off x="8003860" y="754020"/>
          <a:ext cx="1927525" cy="76407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296222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13" grpId="0">
        <p:bldAsOne/>
      </p:bldGraphic>
      <p:bldGraphic spid="11" grpId="0">
        <p:bldAsOne/>
      </p:bldGraphic>
      <p:bldGraphic spid="15"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50AF4F-6F2D-77D7-1354-CA3990635DFB}"/>
              </a:ext>
            </a:extLst>
          </p:cNvPr>
          <p:cNvSpPr>
            <a:spLocks noGrp="1"/>
          </p:cNvSpPr>
          <p:nvPr>
            <p:ph type="title"/>
          </p:nvPr>
        </p:nvSpPr>
        <p:spPr/>
        <p:txBody>
          <a:bodyPr/>
          <a:lstStyle/>
          <a:p>
            <a:r>
              <a:rPr lang="es-ES" b="1" i="1" dirty="0">
                <a:solidFill>
                  <a:srgbClr val="7030A0"/>
                </a:solidFill>
              </a:rPr>
              <a:t>Interferencias (</a:t>
            </a:r>
            <a:r>
              <a:rPr lang="es-ES" b="1" i="1" dirty="0" err="1">
                <a:solidFill>
                  <a:srgbClr val="7030A0"/>
                </a:solidFill>
              </a:rPr>
              <a:t>Hinders</a:t>
            </a:r>
            <a:r>
              <a:rPr lang="es-ES" b="1" i="1" dirty="0">
                <a:solidFill>
                  <a:srgbClr val="7030A0"/>
                </a:solidFill>
              </a:rPr>
              <a:t>)</a:t>
            </a:r>
          </a:p>
        </p:txBody>
      </p:sp>
      <p:sp>
        <p:nvSpPr>
          <p:cNvPr id="3" name="Marcador de texto 2">
            <a:extLst>
              <a:ext uri="{FF2B5EF4-FFF2-40B4-BE49-F238E27FC236}">
                <a16:creationId xmlns:a16="http://schemas.microsoft.com/office/drawing/2014/main" id="{653EA70A-2139-F58E-8C9A-1A09B93C6D63}"/>
              </a:ext>
            </a:extLst>
          </p:cNvPr>
          <p:cNvSpPr>
            <a:spLocks noGrp="1"/>
          </p:cNvSpPr>
          <p:nvPr>
            <p:ph type="body" idx="1"/>
          </p:nvPr>
        </p:nvSpPr>
        <p:spPr>
          <a:xfrm>
            <a:off x="146957" y="1600200"/>
            <a:ext cx="11926510" cy="4833257"/>
          </a:xfrm>
        </p:spPr>
        <p:txBody>
          <a:bodyPr>
            <a:normAutofit fontScale="92500"/>
          </a:bodyPr>
          <a:lstStyle/>
          <a:p>
            <a:pPr marL="228600" indent="0">
              <a:buClr>
                <a:schemeClr val="tx1"/>
              </a:buClr>
            </a:pPr>
            <a:r>
              <a:rPr lang="es-ES" sz="4300" b="1" dirty="0">
                <a:solidFill>
                  <a:srgbClr val="7030A0"/>
                </a:solidFill>
              </a:rPr>
              <a:t>Las interferencias NO son producidas por los jugadores.</a:t>
            </a:r>
          </a:p>
          <a:p>
            <a:pPr marL="914400" indent="-685800">
              <a:buClr>
                <a:schemeClr val="tx1"/>
              </a:buClr>
              <a:buFont typeface="Arial" panose="020B0604020202020204" pitchFamily="34" charset="0"/>
              <a:buChar char="•"/>
            </a:pPr>
            <a:r>
              <a:rPr lang="es-ES" sz="4300" dirty="0">
                <a:solidFill>
                  <a:srgbClr val="7030A0"/>
                </a:solidFill>
              </a:rPr>
              <a:t>Parar el juego y repetir el punto si se produce una interferencia en el rally. Ejemplos:</a:t>
            </a:r>
          </a:p>
          <a:p>
            <a:pPr marL="914400" indent="-685800">
              <a:buClr>
                <a:schemeClr val="tx1"/>
              </a:buClr>
              <a:buFont typeface="Arial" panose="020B0604020202020204" pitchFamily="34" charset="0"/>
              <a:buChar char="•"/>
            </a:pPr>
            <a:r>
              <a:rPr lang="es-ES" sz="4300" dirty="0">
                <a:solidFill>
                  <a:srgbClr val="7030A0"/>
                </a:solidFill>
              </a:rPr>
              <a:t>Pelota que cruza la pista, objetos volantes, jugador de una pista lateral que invade la nuestra, …</a:t>
            </a:r>
          </a:p>
        </p:txBody>
      </p:sp>
      <p:sp>
        <p:nvSpPr>
          <p:cNvPr id="4" name="Marcador de número de diapositiva 3">
            <a:extLst>
              <a:ext uri="{FF2B5EF4-FFF2-40B4-BE49-F238E27FC236}">
                <a16:creationId xmlns:a16="http://schemas.microsoft.com/office/drawing/2014/main" id="{51772B21-A7ED-E7D8-E17B-EC62CFC73BB8}"/>
              </a:ext>
            </a:extLst>
          </p:cNvPr>
          <p:cNvSpPr>
            <a:spLocks noGrp="1"/>
          </p:cNvSpPr>
          <p:nvPr>
            <p:ph type="sldNum" idx="12"/>
          </p:nvPr>
        </p:nvSpPr>
        <p:spPr>
          <a:xfrm>
            <a:off x="11238655" y="6139461"/>
            <a:ext cx="834812" cy="637541"/>
          </a:xfrm>
        </p:spPr>
        <p:txBody>
          <a:bodyPr/>
          <a:lstStyle/>
          <a:p>
            <a:pPr marL="0" lvl="0" indent="0" algn="r" rtl="0">
              <a:spcBef>
                <a:spcPts val="0"/>
              </a:spcBef>
              <a:spcAft>
                <a:spcPts val="0"/>
              </a:spcAft>
              <a:buNone/>
            </a:pPr>
            <a:fld id="{00000000-1234-1234-1234-123412341234}" type="slidenum">
              <a:rPr lang="en-US" smtClean="0"/>
              <a:t>40</a:t>
            </a:fld>
            <a:endParaRPr lang="en-US" dirty="0"/>
          </a:p>
        </p:txBody>
      </p:sp>
    </p:spTree>
    <p:extLst>
      <p:ext uri="{BB962C8B-B14F-4D97-AF65-F5344CB8AC3E}">
        <p14:creationId xmlns:p14="http://schemas.microsoft.com/office/powerpoint/2010/main" val="2530995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244"/>
          <p:cNvSpPr txBox="1"/>
          <p:nvPr/>
        </p:nvSpPr>
        <p:spPr>
          <a:xfrm>
            <a:off x="0" y="0"/>
            <a:ext cx="12192000" cy="6370934"/>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400" b="1" i="1" dirty="0" err="1">
                <a:solidFill>
                  <a:srgbClr val="18579B"/>
                </a:solidFill>
                <a:latin typeface="Calibri"/>
                <a:ea typeface="Calibri"/>
                <a:cs typeface="Calibri"/>
                <a:sym typeface="Calibri"/>
              </a:rPr>
              <a:t>Mantener</a:t>
            </a:r>
            <a:r>
              <a:rPr lang="en-US" sz="4400" b="1" i="1" dirty="0">
                <a:solidFill>
                  <a:srgbClr val="18579B"/>
                </a:solidFill>
                <a:latin typeface="Calibri"/>
                <a:ea typeface="Calibri"/>
                <a:cs typeface="Calibri"/>
                <a:sym typeface="Calibri"/>
              </a:rPr>
              <a:t> a ambas </a:t>
            </a:r>
            <a:r>
              <a:rPr lang="en-US" sz="4400" b="1" i="1" dirty="0" err="1">
                <a:solidFill>
                  <a:srgbClr val="18579B"/>
                </a:solidFill>
                <a:latin typeface="Calibri"/>
                <a:ea typeface="Calibri"/>
                <a:cs typeface="Calibri"/>
                <a:sym typeface="Calibri"/>
              </a:rPr>
              <a:t>partes</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igualmente</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informadas</a:t>
            </a:r>
            <a:r>
              <a:rPr lang="en-US" sz="4400" b="1" i="1" dirty="0">
                <a:solidFill>
                  <a:srgbClr val="18579B"/>
                </a:solidFill>
                <a:latin typeface="Calibri"/>
                <a:ea typeface="Calibri"/>
                <a:cs typeface="Calibri"/>
                <a:sym typeface="Calibri"/>
              </a:rPr>
              <a:t> 
</a:t>
            </a:r>
            <a:r>
              <a:rPr lang="en-US" sz="3600" b="1" i="1" dirty="0">
                <a:solidFill>
                  <a:srgbClr val="FF0000"/>
                </a:solidFill>
                <a:latin typeface="Calibri"/>
                <a:ea typeface="Calibri"/>
                <a:cs typeface="Calibri"/>
                <a:sym typeface="Calibri"/>
              </a:rPr>
              <a:t>(</a:t>
            </a:r>
            <a:r>
              <a:rPr lang="en-US" sz="3600" b="1" i="1" dirty="0" err="1">
                <a:solidFill>
                  <a:srgbClr val="FF0000"/>
                </a:solidFill>
                <a:latin typeface="Calibri"/>
                <a:ea typeface="Calibri"/>
                <a:cs typeface="Calibri"/>
                <a:sym typeface="Calibri"/>
              </a:rPr>
              <a:t>Transparencia</a:t>
            </a:r>
            <a:r>
              <a:rPr lang="en-US" sz="3600" b="1" i="1" dirty="0">
                <a:solidFill>
                  <a:srgbClr val="FF0000"/>
                </a:solidFill>
                <a:latin typeface="Calibri"/>
                <a:ea typeface="Calibri"/>
                <a:cs typeface="Calibri"/>
                <a:sym typeface="Calibri"/>
              </a:rPr>
              <a:t>) </a:t>
            </a:r>
            <a:r>
              <a:rPr lang="en-US" sz="2400" i="1" dirty="0">
                <a:solidFill>
                  <a:srgbClr val="FF0000"/>
                </a:solidFill>
                <a:latin typeface="Calibri"/>
                <a:ea typeface="Calibri"/>
                <a:cs typeface="Calibri"/>
                <a:sym typeface="Calibri"/>
              </a:rPr>
              <a:t>
</a:t>
            </a:r>
            <a:endParaRPr sz="2000" b="0" i="0" u="none" strike="noStrike" cap="none" dirty="0">
              <a:solidFill>
                <a:srgbClr val="000000"/>
              </a:solidFill>
              <a:latin typeface="Calibri"/>
              <a:ea typeface="Calibri"/>
              <a:cs typeface="Calibri"/>
              <a:sym typeface="Calibri"/>
            </a:endParaRPr>
          </a:p>
          <a:p>
            <a:pPr marL="804863" lvl="0" indent="-620713">
              <a:buClr>
                <a:srgbClr val="FF0000"/>
              </a:buClr>
              <a:buSzPts val="3200"/>
              <a:buFont typeface="Arial"/>
              <a:buChar char="•"/>
            </a:pPr>
            <a:r>
              <a:rPr lang="es-ES" sz="3200" dirty="0">
                <a:solidFill>
                  <a:srgbClr val="FF0000"/>
                </a:solidFill>
                <a:latin typeface="Calibri"/>
                <a:ea typeface="Calibri"/>
                <a:cs typeface="Calibri"/>
                <a:sym typeface="Calibri"/>
              </a:rPr>
              <a:t>Conferenciar en el centro de la pista</a:t>
            </a:r>
            <a:r>
              <a:rPr lang="es-ES" sz="3200" dirty="0">
                <a:solidFill>
                  <a:srgbClr val="7030A0"/>
                </a:solidFill>
                <a:latin typeface="Calibri"/>
                <a:ea typeface="Calibri"/>
                <a:cs typeface="Calibri"/>
                <a:sym typeface="Calibri"/>
              </a:rPr>
              <a:t> con todos los jugadores.</a:t>
            </a:r>
            <a:endParaRPr sz="3200" b="0" i="0" u="none" strike="noStrike" cap="none" dirty="0">
              <a:solidFill>
                <a:srgbClr val="7030A0"/>
              </a:solidFill>
              <a:latin typeface="Calibri"/>
              <a:ea typeface="Calibri"/>
              <a:cs typeface="Calibri"/>
              <a:sym typeface="Calibri"/>
            </a:endParaRPr>
          </a:p>
          <a:p>
            <a:pPr marL="804863" marR="0" lvl="0" indent="-493713" algn="l" rtl="0">
              <a:lnSpc>
                <a:spcPct val="100000"/>
              </a:lnSpc>
              <a:spcBef>
                <a:spcPts val="0"/>
              </a:spcBef>
              <a:spcAft>
                <a:spcPts val="0"/>
              </a:spcAft>
              <a:buClr>
                <a:srgbClr val="18579B"/>
              </a:buClr>
              <a:buSzPts val="2000"/>
              <a:buFont typeface="Arial"/>
              <a:buNone/>
            </a:pPr>
            <a:endParaRPr sz="2000" b="0" i="0" u="none" strike="noStrike" cap="none" dirty="0">
              <a:solidFill>
                <a:srgbClr val="18579B"/>
              </a:solidFill>
              <a:latin typeface="Calibri"/>
              <a:ea typeface="Calibri"/>
              <a:cs typeface="Calibri"/>
              <a:sym typeface="Calibri"/>
            </a:endParaRPr>
          </a:p>
          <a:p>
            <a:pPr marL="804863" lvl="0" indent="-620713">
              <a:buClr>
                <a:srgbClr val="18579B"/>
              </a:buClr>
              <a:buSzPts val="3200"/>
              <a:buFont typeface="Arial"/>
              <a:buChar char="•"/>
            </a:pPr>
            <a:r>
              <a:rPr lang="es-ES" sz="3200" dirty="0">
                <a:solidFill>
                  <a:srgbClr val="FF0000"/>
                </a:solidFill>
                <a:latin typeface="Calibri"/>
                <a:ea typeface="Calibri"/>
                <a:cs typeface="Calibri"/>
                <a:sym typeface="Calibri"/>
              </a:rPr>
              <a:t>Incluir a todos los jugadores</a:t>
            </a:r>
            <a:r>
              <a:rPr lang="es-ES" sz="3200" dirty="0">
                <a:solidFill>
                  <a:srgbClr val="18579B"/>
                </a:solidFill>
                <a:latin typeface="Calibri"/>
                <a:ea typeface="Calibri"/>
                <a:cs typeface="Calibri"/>
                <a:sym typeface="Calibri"/>
              </a:rPr>
              <a:t>: evitar la percepción de que un equipo gana ventaja o favoritismo, todos escuchan lo mismo al mismo tiempo.</a:t>
            </a:r>
            <a:endParaRPr sz="3200" b="0" i="0" u="none" strike="noStrike" cap="none" dirty="0">
              <a:solidFill>
                <a:srgbClr val="FF0000"/>
              </a:solidFill>
              <a:latin typeface="Calibri"/>
              <a:ea typeface="Calibri"/>
              <a:cs typeface="Calibri"/>
              <a:sym typeface="Calibri"/>
            </a:endParaRPr>
          </a:p>
          <a:p>
            <a:pPr marL="719138" marR="0" lvl="0" indent="-592138" algn="l" rtl="0">
              <a:lnSpc>
                <a:spcPct val="100000"/>
              </a:lnSpc>
              <a:spcBef>
                <a:spcPts val="0"/>
              </a:spcBef>
              <a:spcAft>
                <a:spcPts val="0"/>
              </a:spcAft>
              <a:buClr>
                <a:srgbClr val="18579B"/>
              </a:buClr>
              <a:buSzPts val="2000"/>
              <a:buFont typeface="Arial"/>
              <a:buNone/>
            </a:pPr>
            <a:endParaRPr sz="2000" b="0" i="0" u="none" strike="noStrike" cap="none" dirty="0">
              <a:solidFill>
                <a:srgbClr val="18579B"/>
              </a:solidFill>
              <a:latin typeface="Calibri"/>
              <a:ea typeface="Calibri"/>
              <a:cs typeface="Calibri"/>
              <a:sym typeface="Calibri"/>
            </a:endParaRPr>
          </a:p>
          <a:p>
            <a:pPr marL="804863" lvl="0" indent="-620713">
              <a:buClr>
                <a:srgbClr val="18579B"/>
              </a:buClr>
              <a:buSzPts val="3200"/>
              <a:buFont typeface="Arial"/>
              <a:buChar char="•"/>
            </a:pPr>
            <a:r>
              <a:rPr lang="es-ES" sz="3200" dirty="0">
                <a:solidFill>
                  <a:srgbClr val="18579B"/>
                </a:solidFill>
                <a:latin typeface="Calibri"/>
                <a:ea typeface="Calibri"/>
                <a:cs typeface="Calibri"/>
                <a:sym typeface="Calibri"/>
              </a:rPr>
              <a:t>Si la discusión se vuelve intensa, </a:t>
            </a:r>
            <a:r>
              <a:rPr lang="es-ES" sz="3200" dirty="0">
                <a:solidFill>
                  <a:srgbClr val="FF0000"/>
                </a:solidFill>
                <a:latin typeface="Calibri"/>
                <a:ea typeface="Calibri"/>
                <a:cs typeface="Calibri"/>
                <a:sym typeface="Calibri"/>
              </a:rPr>
              <a:t>rebájela</a:t>
            </a:r>
            <a:r>
              <a:rPr lang="en-US" sz="3200" b="0" i="0" u="none" strike="noStrike" cap="none" dirty="0">
                <a:solidFill>
                  <a:srgbClr val="18579B"/>
                </a:solidFill>
                <a:latin typeface="Calibri"/>
                <a:ea typeface="Calibri"/>
                <a:cs typeface="Calibri"/>
                <a:sym typeface="Calibri"/>
              </a:rPr>
              <a:t>:</a:t>
            </a:r>
            <a:endParaRPr dirty="0"/>
          </a:p>
          <a:p>
            <a:pPr marL="1439863" lvl="1" indent="-635000">
              <a:buClr>
                <a:srgbClr val="FF0000"/>
              </a:buClr>
              <a:buSzPts val="2400"/>
              <a:buFont typeface="Courier New"/>
              <a:buChar char="o"/>
            </a:pPr>
            <a:r>
              <a:rPr lang="en-US" sz="2800" dirty="0" err="1">
                <a:solidFill>
                  <a:srgbClr val="FF0000"/>
                </a:solidFill>
                <a:latin typeface="Calibri"/>
                <a:ea typeface="Calibri"/>
                <a:cs typeface="Calibri"/>
                <a:sym typeface="Calibri"/>
              </a:rPr>
              <a:t>Córtela</a:t>
            </a:r>
            <a:r>
              <a:rPr lang="en-US" sz="2800" dirty="0">
                <a:solidFill>
                  <a:srgbClr val="FF0000"/>
                </a:solidFill>
                <a:latin typeface="Calibri"/>
                <a:ea typeface="Calibri"/>
                <a:cs typeface="Calibri"/>
                <a:sym typeface="Calibri"/>
              </a:rPr>
              <a:t>.
</a:t>
            </a:r>
            <a:r>
              <a:rPr lang="en-US" sz="2800" dirty="0" err="1">
                <a:solidFill>
                  <a:srgbClr val="FF0000"/>
                </a:solidFill>
                <a:latin typeface="Calibri"/>
                <a:ea typeface="Calibri"/>
                <a:cs typeface="Calibri"/>
                <a:sym typeface="Calibri"/>
              </a:rPr>
              <a:t>Enviar</a:t>
            </a:r>
            <a:r>
              <a:rPr lang="en-US" sz="2800" dirty="0">
                <a:solidFill>
                  <a:srgbClr val="FF0000"/>
                </a:solidFill>
                <a:latin typeface="Calibri"/>
                <a:ea typeface="Calibri"/>
                <a:cs typeface="Calibri"/>
                <a:sym typeface="Calibri"/>
              </a:rPr>
              <a:t> a </a:t>
            </a:r>
            <a:r>
              <a:rPr lang="en-US" sz="2800" dirty="0" err="1">
                <a:solidFill>
                  <a:srgbClr val="FF0000"/>
                </a:solidFill>
                <a:latin typeface="Calibri"/>
                <a:ea typeface="Calibri"/>
                <a:cs typeface="Calibri"/>
                <a:sym typeface="Calibri"/>
              </a:rPr>
              <a:t>todas</a:t>
            </a:r>
            <a:r>
              <a:rPr lang="en-US" sz="2800" dirty="0">
                <a:solidFill>
                  <a:srgbClr val="FF0000"/>
                </a:solidFill>
                <a:latin typeface="Calibri"/>
                <a:ea typeface="Calibri"/>
                <a:cs typeface="Calibri"/>
                <a:sym typeface="Calibri"/>
              </a:rPr>
              <a:t> las partes a </a:t>
            </a:r>
            <a:r>
              <a:rPr lang="en-US" sz="2800" dirty="0" err="1">
                <a:solidFill>
                  <a:srgbClr val="FF0000"/>
                </a:solidFill>
                <a:latin typeface="Calibri"/>
                <a:ea typeface="Calibri"/>
                <a:cs typeface="Calibri"/>
                <a:sym typeface="Calibri"/>
              </a:rPr>
              <a:t>rincones</a:t>
            </a:r>
            <a:r>
              <a:rPr lang="en-US" sz="2800" dirty="0">
                <a:solidFill>
                  <a:srgbClr val="FF0000"/>
                </a:solidFill>
                <a:latin typeface="Calibri"/>
                <a:ea typeface="Calibri"/>
                <a:cs typeface="Calibri"/>
                <a:sym typeface="Calibri"/>
              </a:rPr>
              <a:t> </a:t>
            </a:r>
            <a:r>
              <a:rPr lang="en-US" sz="2800" dirty="0" err="1">
                <a:solidFill>
                  <a:srgbClr val="FF0000"/>
                </a:solidFill>
                <a:latin typeface="Calibri"/>
                <a:ea typeface="Calibri"/>
                <a:cs typeface="Calibri"/>
                <a:sym typeface="Calibri"/>
              </a:rPr>
              <a:t>neutrales</a:t>
            </a:r>
            <a:r>
              <a:rPr lang="en-US" sz="2800" dirty="0">
                <a:solidFill>
                  <a:srgbClr val="FF0000"/>
                </a:solidFill>
                <a:latin typeface="Calibri"/>
                <a:ea typeface="Calibri"/>
                <a:cs typeface="Calibri"/>
                <a:sym typeface="Calibri"/>
              </a:rPr>
              <a:t>.</a:t>
            </a:r>
            <a:endParaRPr sz="2800" dirty="0"/>
          </a:p>
          <a:p>
            <a:pPr marL="1439863" lvl="1" indent="-635000">
              <a:buClr>
                <a:srgbClr val="FF0000"/>
              </a:buClr>
              <a:buSzPts val="2400"/>
              <a:buFont typeface="Courier New"/>
              <a:buChar char="o"/>
            </a:pPr>
            <a:r>
              <a:rPr lang="en-US" sz="2800" dirty="0" err="1">
                <a:solidFill>
                  <a:srgbClr val="FF0000"/>
                </a:solidFill>
                <a:latin typeface="Calibri"/>
                <a:ea typeface="Calibri"/>
                <a:cs typeface="Calibri"/>
                <a:sym typeface="Calibri"/>
              </a:rPr>
              <a:t>Anuncie</a:t>
            </a:r>
            <a:r>
              <a:rPr lang="en-US" sz="2800" dirty="0">
                <a:solidFill>
                  <a:srgbClr val="FF0000"/>
                </a:solidFill>
                <a:latin typeface="Calibri"/>
                <a:ea typeface="Calibri"/>
                <a:cs typeface="Calibri"/>
                <a:sym typeface="Calibri"/>
              </a:rPr>
              <a:t> </a:t>
            </a:r>
            <a:r>
              <a:rPr lang="en-US" sz="2800" dirty="0" err="1">
                <a:solidFill>
                  <a:srgbClr val="FF0000"/>
                </a:solidFill>
                <a:latin typeface="Calibri"/>
                <a:ea typeface="Calibri"/>
                <a:cs typeface="Calibri"/>
                <a:sym typeface="Calibri"/>
              </a:rPr>
              <a:t>Tiempo</a:t>
            </a:r>
            <a:r>
              <a:rPr lang="en-US" sz="2800" dirty="0">
                <a:solidFill>
                  <a:srgbClr val="FF0000"/>
                </a:solidFill>
                <a:latin typeface="Calibri"/>
                <a:ea typeface="Calibri"/>
                <a:cs typeface="Calibri"/>
                <a:sym typeface="Calibri"/>
              </a:rPr>
              <a:t> y </a:t>
            </a:r>
            <a:r>
              <a:rPr lang="en-US" sz="2800" dirty="0" err="1">
                <a:solidFill>
                  <a:srgbClr val="FF0000"/>
                </a:solidFill>
                <a:latin typeface="Calibri"/>
                <a:ea typeface="Calibri"/>
                <a:cs typeface="Calibri"/>
                <a:sym typeface="Calibri"/>
              </a:rPr>
              <a:t>cante</a:t>
            </a:r>
            <a:r>
              <a:rPr lang="en-US" sz="2800" dirty="0">
                <a:solidFill>
                  <a:srgbClr val="FF0000"/>
                </a:solidFill>
                <a:latin typeface="Calibri"/>
                <a:ea typeface="Calibri"/>
                <a:cs typeface="Calibri"/>
                <a:sym typeface="Calibri"/>
              </a:rPr>
              <a:t> </a:t>
            </a:r>
            <a:r>
              <a:rPr lang="en-US" sz="2800" dirty="0" err="1">
                <a:solidFill>
                  <a:srgbClr val="FF0000"/>
                </a:solidFill>
                <a:latin typeface="Calibri"/>
                <a:ea typeface="Calibri"/>
                <a:cs typeface="Calibri"/>
                <a:sym typeface="Calibri"/>
              </a:rPr>
              <a:t>el</a:t>
            </a:r>
            <a:r>
              <a:rPr lang="en-US" sz="2800" dirty="0">
                <a:solidFill>
                  <a:srgbClr val="FF0000"/>
                </a:solidFill>
                <a:latin typeface="Calibri"/>
                <a:ea typeface="Calibri"/>
                <a:cs typeface="Calibri"/>
                <a:sym typeface="Calibri"/>
              </a:rPr>
              <a:t> </a:t>
            </a:r>
            <a:r>
              <a:rPr lang="en-US" sz="2800" dirty="0" err="1">
                <a:solidFill>
                  <a:srgbClr val="FF0000"/>
                </a:solidFill>
                <a:latin typeface="Calibri"/>
                <a:ea typeface="Calibri"/>
                <a:cs typeface="Calibri"/>
                <a:sym typeface="Calibri"/>
              </a:rPr>
              <a:t>marcador</a:t>
            </a:r>
            <a:r>
              <a:rPr lang="en-US" sz="2800" dirty="0">
                <a:solidFill>
                  <a:srgbClr val="FF0000"/>
                </a:solidFill>
                <a:latin typeface="Calibri"/>
                <a:ea typeface="Calibri"/>
                <a:cs typeface="Calibri"/>
                <a:sym typeface="Calibri"/>
              </a:rPr>
              <a:t>.</a:t>
            </a:r>
            <a:endParaRPr sz="2800" b="0" i="0" u="none" strike="noStrike" cap="none" dirty="0">
              <a:solidFill>
                <a:srgbClr val="FF0000"/>
              </a:solidFill>
              <a:latin typeface="Calibri"/>
              <a:ea typeface="Calibri"/>
              <a:cs typeface="Calibri"/>
              <a:sym typeface="Calibri"/>
            </a:endParaRPr>
          </a:p>
          <a:p>
            <a:pPr marL="804863" marR="0" lvl="1" indent="0" algn="l" rtl="0">
              <a:lnSpc>
                <a:spcPct val="100000"/>
              </a:lnSpc>
              <a:spcBef>
                <a:spcPts val="0"/>
              </a:spcBef>
              <a:spcAft>
                <a:spcPts val="0"/>
              </a:spcAft>
              <a:buClr>
                <a:srgbClr val="18579B"/>
              </a:buClr>
              <a:buSzPts val="2400"/>
              <a:buFont typeface="Source Sans Pro"/>
              <a:buNone/>
            </a:pPr>
            <a:endParaRPr sz="2400" b="0" i="0" u="none" strike="noStrike" cap="none" dirty="0">
              <a:solidFill>
                <a:srgbClr val="FF0000"/>
              </a:solidFill>
              <a:latin typeface="Calibri"/>
              <a:ea typeface="Calibri"/>
              <a:cs typeface="Calibri"/>
              <a:sym typeface="Calibri"/>
            </a:endParaRPr>
          </a:p>
        </p:txBody>
      </p:sp>
      <p:sp>
        <p:nvSpPr>
          <p:cNvPr id="1868" name="Google Shape;1868;p244"/>
          <p:cNvSpPr txBox="1">
            <a:spLocks noGrp="1"/>
          </p:cNvSpPr>
          <p:nvPr>
            <p:ph type="sldNum" idx="12"/>
          </p:nvPr>
        </p:nvSpPr>
        <p:spPr>
          <a:xfrm>
            <a:off x="11238655" y="6135087"/>
            <a:ext cx="83481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41</a:t>
            </a:fld>
            <a:endParaRPr dirty="0"/>
          </a:p>
        </p:txBody>
      </p:sp>
    </p:spTree>
    <p:extLst>
      <p:ext uri="{BB962C8B-B14F-4D97-AF65-F5344CB8AC3E}">
        <p14:creationId xmlns:p14="http://schemas.microsoft.com/office/powerpoint/2010/main" val="688371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212"/>
          <p:cNvSpPr txBox="1"/>
          <p:nvPr/>
        </p:nvSpPr>
        <p:spPr>
          <a:xfrm>
            <a:off x="340658" y="1191356"/>
            <a:ext cx="11851341" cy="5632271"/>
          </a:xfrm>
          <a:prstGeom prst="rect">
            <a:avLst/>
          </a:prstGeom>
          <a:noFill/>
          <a:ln>
            <a:noFill/>
          </a:ln>
        </p:spPr>
        <p:txBody>
          <a:bodyPr spcFirstLastPara="1" wrap="square" lIns="45700" tIns="45700" rIns="45700" bIns="45700" anchor="t" anchorCtr="0">
            <a:spAutoFit/>
          </a:bodyPr>
          <a:lstStyle/>
          <a:p>
            <a:pPr marL="719138" lvl="0" indent="-719138">
              <a:buClr>
                <a:srgbClr val="18579B"/>
              </a:buClr>
              <a:buSzPts val="3600"/>
              <a:buFont typeface="Arial"/>
              <a:buChar char="•"/>
            </a:pPr>
            <a:r>
              <a:rPr lang="en-US" sz="3600" dirty="0" err="1">
                <a:solidFill>
                  <a:srgbClr val="FF0000"/>
                </a:solidFill>
                <a:latin typeface="Calibri"/>
                <a:ea typeface="Calibri"/>
                <a:cs typeface="Calibri"/>
                <a:sym typeface="Calibri"/>
              </a:rPr>
              <a:t>Mantenga</a:t>
            </a:r>
            <a:r>
              <a:rPr lang="en-US" sz="3600" dirty="0">
                <a:solidFill>
                  <a:srgbClr val="FF0000"/>
                </a:solidFill>
                <a:latin typeface="Calibri"/>
                <a:ea typeface="Calibri"/>
                <a:cs typeface="Calibri"/>
                <a:sym typeface="Calibri"/>
              </a:rPr>
              <a:t> la </a:t>
            </a:r>
            <a:r>
              <a:rPr lang="en-US" sz="3600" dirty="0" err="1">
                <a:solidFill>
                  <a:srgbClr val="FF0000"/>
                </a:solidFill>
                <a:latin typeface="Calibri"/>
                <a:ea typeface="Calibri"/>
                <a:cs typeface="Calibri"/>
                <a:sym typeface="Calibri"/>
              </a:rPr>
              <a:t>calma</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Mantener</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una</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mente</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abierta</a:t>
            </a:r>
            <a:r>
              <a:rPr lang="en-US" sz="3600" dirty="0">
                <a:solidFill>
                  <a:srgbClr val="18579B"/>
                </a:solidFill>
                <a:latin typeface="Calibri"/>
                <a:ea typeface="Calibri"/>
                <a:cs typeface="Calibri"/>
                <a:sym typeface="Calibri"/>
              </a:rPr>
              <a:t> y un </a:t>
            </a:r>
            <a:r>
              <a:rPr lang="en-US" sz="3600" dirty="0" err="1">
                <a:solidFill>
                  <a:srgbClr val="18579B"/>
                </a:solidFill>
                <a:latin typeface="Calibri"/>
                <a:ea typeface="Calibri"/>
                <a:cs typeface="Calibri"/>
                <a:sym typeface="Calibri"/>
              </a:rPr>
              <a:t>comportamiento</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amable</a:t>
            </a:r>
            <a:r>
              <a:rPr lang="en-US" sz="3600" dirty="0">
                <a:solidFill>
                  <a:srgbClr val="18579B"/>
                </a:solidFill>
                <a:latin typeface="Calibri"/>
                <a:ea typeface="Calibri"/>
                <a:cs typeface="Calibri"/>
                <a:sym typeface="Calibri"/>
              </a:rPr>
              <a:t>.</a:t>
            </a:r>
            <a:endParaRPr sz="2000" b="0" i="0" u="none" strike="noStrike" cap="none" dirty="0">
              <a:solidFill>
                <a:srgbClr val="000000"/>
              </a:solidFill>
              <a:latin typeface="Calibri"/>
              <a:ea typeface="Calibri"/>
              <a:cs typeface="Calibri"/>
              <a:sym typeface="Calibri"/>
            </a:endParaRPr>
          </a:p>
          <a:p>
            <a:pPr marL="719138" lvl="0" indent="-719138">
              <a:buClr>
                <a:srgbClr val="18579B"/>
              </a:buClr>
              <a:buSzPts val="3600"/>
              <a:buFont typeface="Arial"/>
              <a:buChar char="•"/>
            </a:pPr>
            <a:r>
              <a:rPr lang="es-ES" sz="3600" dirty="0">
                <a:solidFill>
                  <a:srgbClr val="18579B"/>
                </a:solidFill>
                <a:latin typeface="Calibri"/>
                <a:ea typeface="Calibri"/>
                <a:cs typeface="Calibri"/>
                <a:sym typeface="Calibri"/>
              </a:rPr>
              <a:t>Reúna a los jugadores en la mitad de la pista, lejos de los espectadores.</a:t>
            </a:r>
          </a:p>
          <a:p>
            <a:pPr marL="719138" lvl="0" indent="-719138">
              <a:buClr>
                <a:srgbClr val="18579B"/>
              </a:buClr>
              <a:buSzPts val="3600"/>
              <a:buFont typeface="Arial"/>
              <a:buChar char="•"/>
            </a:pPr>
            <a:r>
              <a:rPr lang="en-US" sz="3600" dirty="0" err="1">
                <a:solidFill>
                  <a:srgbClr val="18579B"/>
                </a:solidFill>
                <a:latin typeface="Calibri"/>
                <a:ea typeface="Calibri"/>
                <a:cs typeface="Calibri"/>
                <a:sym typeface="Calibri"/>
              </a:rPr>
              <a:t>Emitir</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una</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Advertencia</a:t>
            </a:r>
            <a:r>
              <a:rPr lang="en-US" sz="3600" dirty="0">
                <a:solidFill>
                  <a:srgbClr val="18579B"/>
                </a:solidFill>
                <a:latin typeface="Calibri"/>
                <a:ea typeface="Calibri"/>
                <a:cs typeface="Calibri"/>
                <a:sym typeface="Calibri"/>
              </a:rPr>
              <a:t> Verbal (AV), </a:t>
            </a:r>
            <a:r>
              <a:rPr lang="en-US" sz="3600" dirty="0" err="1">
                <a:solidFill>
                  <a:srgbClr val="18579B"/>
                </a:solidFill>
                <a:latin typeface="Calibri"/>
                <a:ea typeface="Calibri"/>
                <a:cs typeface="Calibri"/>
                <a:sym typeface="Calibri"/>
              </a:rPr>
              <a:t>Advertencia</a:t>
            </a:r>
            <a:r>
              <a:rPr lang="en-US" sz="3600" dirty="0">
                <a:solidFill>
                  <a:srgbClr val="18579B"/>
                </a:solidFill>
                <a:latin typeface="Calibri"/>
                <a:ea typeface="Calibri"/>
                <a:cs typeface="Calibri"/>
                <a:sym typeface="Calibri"/>
              </a:rPr>
              <a:t> Técnica (AT) o Falta Técnica (FT) (</a:t>
            </a:r>
            <a:r>
              <a:rPr lang="en-US" sz="3600" dirty="0" err="1">
                <a:solidFill>
                  <a:srgbClr val="18579B"/>
                </a:solidFill>
                <a:latin typeface="Calibri"/>
                <a:ea typeface="Calibri"/>
                <a:cs typeface="Calibri"/>
                <a:sym typeface="Calibri"/>
              </a:rPr>
              <a:t>según</a:t>
            </a:r>
            <a:r>
              <a:rPr lang="en-US" sz="3600" dirty="0">
                <a:solidFill>
                  <a:srgbClr val="18579B"/>
                </a:solidFill>
                <a:latin typeface="Calibri"/>
                <a:ea typeface="Calibri"/>
                <a:cs typeface="Calibri"/>
                <a:sym typeface="Calibri"/>
              </a:rPr>
              <a:t> la </a:t>
            </a:r>
            <a:r>
              <a:rPr lang="en-US" sz="3600" dirty="0" err="1">
                <a:solidFill>
                  <a:srgbClr val="18579B"/>
                </a:solidFill>
                <a:latin typeface="Calibri"/>
                <a:ea typeface="Calibri"/>
                <a:cs typeface="Calibri"/>
                <a:sym typeface="Calibri"/>
              </a:rPr>
              <a:t>gravedad</a:t>
            </a:r>
            <a:r>
              <a:rPr lang="en-US" sz="3600" dirty="0">
                <a:solidFill>
                  <a:srgbClr val="18579B"/>
                </a:solidFill>
                <a:latin typeface="Calibri"/>
                <a:ea typeface="Calibri"/>
                <a:cs typeface="Calibri"/>
                <a:sym typeface="Calibri"/>
              </a:rPr>
              <a:t>).</a:t>
            </a:r>
          </a:p>
          <a:p>
            <a:pPr marL="719138" lvl="0" indent="-719138">
              <a:buClr>
                <a:srgbClr val="18579B"/>
              </a:buClr>
              <a:buSzPts val="3600"/>
              <a:buFont typeface="Arial"/>
              <a:buChar char="•"/>
            </a:pPr>
            <a:r>
              <a:rPr lang="en-US" sz="3600" dirty="0" err="1">
                <a:solidFill>
                  <a:srgbClr val="18579B"/>
                </a:solidFill>
                <a:latin typeface="Calibri"/>
                <a:ea typeface="Calibri"/>
                <a:cs typeface="Calibri"/>
                <a:sym typeface="Calibri"/>
              </a:rPr>
              <a:t>Pueden</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emitirse</a:t>
            </a:r>
            <a:r>
              <a:rPr lang="en-US" sz="3600" dirty="0">
                <a:solidFill>
                  <a:srgbClr val="18579B"/>
                </a:solidFill>
                <a:latin typeface="Calibri"/>
                <a:ea typeface="Calibri"/>
                <a:cs typeface="Calibri"/>
                <a:sym typeface="Calibri"/>
              </a:rPr>
              <a:t> </a:t>
            </a:r>
            <a:r>
              <a:rPr lang="en-US" sz="3600" dirty="0" err="1">
                <a:solidFill>
                  <a:srgbClr val="FF0000"/>
                </a:solidFill>
                <a:latin typeface="Calibri"/>
                <a:ea typeface="Calibri"/>
                <a:cs typeface="Calibri"/>
                <a:sym typeface="Calibri"/>
              </a:rPr>
              <a:t>independientemente</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una</a:t>
            </a:r>
            <a:r>
              <a:rPr lang="en-US" sz="3600" dirty="0">
                <a:solidFill>
                  <a:srgbClr val="18579B"/>
                </a:solidFill>
                <a:latin typeface="Calibri"/>
                <a:ea typeface="Calibri"/>
                <a:cs typeface="Calibri"/>
                <a:sym typeface="Calibri"/>
              </a:rPr>
              <a:t> de </a:t>
            </a:r>
            <a:r>
              <a:rPr lang="en-US" sz="3600" dirty="0" err="1">
                <a:solidFill>
                  <a:srgbClr val="18579B"/>
                </a:solidFill>
                <a:latin typeface="Calibri"/>
                <a:ea typeface="Calibri"/>
                <a:cs typeface="Calibri"/>
                <a:sym typeface="Calibri"/>
              </a:rPr>
              <a:t>otra</a:t>
            </a:r>
            <a:r>
              <a:rPr lang="en-US" sz="3600" dirty="0">
                <a:solidFill>
                  <a:srgbClr val="18579B"/>
                </a:solidFill>
                <a:latin typeface="Calibri"/>
                <a:ea typeface="Calibri"/>
                <a:cs typeface="Calibri"/>
                <a:sym typeface="Calibri"/>
              </a:rPr>
              <a:t> y </a:t>
            </a:r>
            <a:r>
              <a:rPr lang="en-US" sz="3600" dirty="0" err="1">
                <a:solidFill>
                  <a:srgbClr val="18579B"/>
                </a:solidFill>
                <a:latin typeface="Calibri"/>
                <a:ea typeface="Calibri"/>
                <a:cs typeface="Calibri"/>
                <a:sym typeface="Calibri"/>
              </a:rPr>
              <a:t>siempre</a:t>
            </a:r>
            <a:r>
              <a:rPr lang="en-US" sz="3600" dirty="0">
                <a:solidFill>
                  <a:srgbClr val="18579B"/>
                </a:solidFill>
                <a:latin typeface="Calibri"/>
                <a:ea typeface="Calibri"/>
                <a:cs typeface="Calibri"/>
                <a:sym typeface="Calibri"/>
              </a:rPr>
              <a:t> al </a:t>
            </a:r>
            <a:r>
              <a:rPr lang="en-US" sz="3600" dirty="0" err="1">
                <a:solidFill>
                  <a:srgbClr val="FF0000"/>
                </a:solidFill>
                <a:latin typeface="Calibri"/>
                <a:ea typeface="Calibri"/>
                <a:cs typeface="Calibri"/>
                <a:sym typeface="Calibri"/>
              </a:rPr>
              <a:t>finalizar</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el</a:t>
            </a:r>
            <a:r>
              <a:rPr lang="en-US" sz="3600" dirty="0">
                <a:solidFill>
                  <a:srgbClr val="18579B"/>
                </a:solidFill>
                <a:latin typeface="Calibri"/>
                <a:ea typeface="Calibri"/>
                <a:cs typeface="Calibri"/>
                <a:sym typeface="Calibri"/>
              </a:rPr>
              <a:t> rally.</a:t>
            </a:r>
            <a:endParaRPr lang="en-US" sz="2000" dirty="0">
              <a:solidFill>
                <a:srgbClr val="18579B"/>
              </a:solidFill>
              <a:latin typeface="Calibri"/>
              <a:ea typeface="Calibri"/>
              <a:cs typeface="Calibri"/>
              <a:sym typeface="Calibri"/>
            </a:endParaRPr>
          </a:p>
          <a:p>
            <a:pPr marL="719138" lvl="0" indent="-719138">
              <a:buClr>
                <a:srgbClr val="18579B"/>
              </a:buClr>
              <a:buSzPts val="3600"/>
              <a:buFont typeface="Arial"/>
              <a:buChar char="•"/>
            </a:pPr>
            <a:r>
              <a:rPr lang="es-ES" sz="3600" dirty="0">
                <a:solidFill>
                  <a:srgbClr val="FF0000"/>
                </a:solidFill>
                <a:latin typeface="Calibri"/>
                <a:ea typeface="Calibri"/>
                <a:cs typeface="Calibri"/>
                <a:sym typeface="Calibri"/>
              </a:rPr>
              <a:t>Si el jugador continúa creando problemas... Intensificar la disciplina, según se considere necesario.</a:t>
            </a:r>
            <a:endParaRPr sz="3600" b="0" i="0" u="none" strike="noStrike" cap="none" dirty="0">
              <a:solidFill>
                <a:srgbClr val="000000"/>
              </a:solidFill>
              <a:latin typeface="Calibri"/>
              <a:ea typeface="Calibri"/>
              <a:cs typeface="Calibri"/>
              <a:sym typeface="Calibri"/>
            </a:endParaRPr>
          </a:p>
        </p:txBody>
      </p:sp>
      <p:sp>
        <p:nvSpPr>
          <p:cNvPr id="1647" name="Google Shape;1647;p212"/>
          <p:cNvSpPr txBox="1">
            <a:spLocks noGrp="1"/>
          </p:cNvSpPr>
          <p:nvPr>
            <p:ph type="sldNum" idx="12"/>
          </p:nvPr>
        </p:nvSpPr>
        <p:spPr>
          <a:xfrm>
            <a:off x="11238655" y="6135087"/>
            <a:ext cx="953344"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42</a:t>
            </a:fld>
            <a:endParaRPr dirty="0"/>
          </a:p>
        </p:txBody>
      </p:sp>
      <p:sp>
        <p:nvSpPr>
          <p:cNvPr id="1648" name="Google Shape;1648;p212"/>
          <p:cNvSpPr txBox="1"/>
          <p:nvPr/>
        </p:nvSpPr>
        <p:spPr>
          <a:xfrm>
            <a:off x="0" y="136733"/>
            <a:ext cx="12052453" cy="76940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dirty="0" err="1">
                <a:solidFill>
                  <a:srgbClr val="18579B"/>
                </a:solidFill>
                <a:latin typeface="Calibri"/>
                <a:ea typeface="Calibri"/>
                <a:cs typeface="Calibri"/>
                <a:sym typeface="Calibri"/>
              </a:rPr>
              <a:t>Comportamiento</a:t>
            </a:r>
            <a:r>
              <a:rPr lang="en-US" sz="4400" b="1" i="1" u="none" strike="noStrike" cap="none" dirty="0">
                <a:solidFill>
                  <a:srgbClr val="18579B"/>
                </a:solidFill>
                <a:latin typeface="Calibri"/>
                <a:ea typeface="Calibri"/>
                <a:cs typeface="Calibri"/>
                <a:sym typeface="Calibri"/>
              </a:rPr>
              <a:t> del </a:t>
            </a:r>
            <a:r>
              <a:rPr lang="en-US" sz="4400" b="1" i="1" u="none" strike="noStrike" cap="none" dirty="0" err="1">
                <a:solidFill>
                  <a:srgbClr val="18579B"/>
                </a:solidFill>
                <a:latin typeface="Calibri"/>
                <a:ea typeface="Calibri"/>
                <a:cs typeface="Calibri"/>
                <a:sym typeface="Calibri"/>
              </a:rPr>
              <a:t>Jugador</a:t>
            </a:r>
            <a:r>
              <a:rPr lang="en-US" sz="4400" b="1" i="1" u="none" strike="noStrike" cap="none" dirty="0">
                <a:solidFill>
                  <a:srgbClr val="18579B"/>
                </a:solidFill>
                <a:latin typeface="Calibri"/>
                <a:ea typeface="Calibri"/>
                <a:cs typeface="Calibri"/>
                <a:sym typeface="Calibri"/>
              </a:rPr>
              <a:t> </a:t>
            </a:r>
            <a:r>
              <a:rPr lang="en-US" sz="4400" b="1" i="1" dirty="0">
                <a:solidFill>
                  <a:srgbClr val="18579B"/>
                </a:solidFill>
                <a:latin typeface="Calibri"/>
                <a:ea typeface="Calibri"/>
                <a:cs typeface="Calibri"/>
                <a:sym typeface="Calibri"/>
              </a:rPr>
              <a:t>y</a:t>
            </a:r>
            <a:r>
              <a:rPr lang="en-US" sz="4400" b="1" i="1" u="none" strike="noStrike" cap="none" dirty="0">
                <a:solidFill>
                  <a:srgbClr val="18579B"/>
                </a:solidFill>
                <a:latin typeface="Calibri"/>
                <a:ea typeface="Calibri"/>
                <a:cs typeface="Calibri"/>
                <a:sym typeface="Calibri"/>
              </a:rPr>
              <a:t> Remedios</a:t>
            </a:r>
            <a:endParaRPr sz="20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217"/>
          <p:cNvSpPr txBox="1"/>
          <p:nvPr/>
        </p:nvSpPr>
        <p:spPr>
          <a:xfrm>
            <a:off x="773855" y="80998"/>
            <a:ext cx="10464800" cy="76940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Advertencia Verbal (AV)</a:t>
            </a:r>
            <a:endParaRPr sz="3600" b="0" i="0" u="none" strike="noStrike" cap="none" dirty="0">
              <a:solidFill>
                <a:srgbClr val="000000"/>
              </a:solidFill>
              <a:latin typeface="Calibri"/>
              <a:ea typeface="Calibri"/>
              <a:cs typeface="Calibri"/>
              <a:sym typeface="Calibri"/>
            </a:endParaRPr>
          </a:p>
        </p:txBody>
      </p:sp>
      <p:pic>
        <p:nvPicPr>
          <p:cNvPr id="1688" name="Google Shape;1688;p217"/>
          <p:cNvPicPr preferRelativeResize="0"/>
          <p:nvPr/>
        </p:nvPicPr>
        <p:blipFill rotWithShape="1">
          <a:blip r:embed="rId3">
            <a:alphaModFix/>
          </a:blip>
          <a:srcRect/>
          <a:stretch/>
        </p:blipFill>
        <p:spPr>
          <a:xfrm>
            <a:off x="1698484" y="1052964"/>
            <a:ext cx="8621174" cy="5724038"/>
          </a:xfrm>
          <a:prstGeom prst="rect">
            <a:avLst/>
          </a:prstGeom>
          <a:noFill/>
          <a:ln>
            <a:noFill/>
          </a:ln>
        </p:spPr>
      </p:pic>
      <p:sp>
        <p:nvSpPr>
          <p:cNvPr id="1689" name="Google Shape;1689;p217"/>
          <p:cNvSpPr txBox="1">
            <a:spLocks noGrp="1"/>
          </p:cNvSpPr>
          <p:nvPr>
            <p:ph type="sldNum" idx="12"/>
          </p:nvPr>
        </p:nvSpPr>
        <p:spPr>
          <a:xfrm>
            <a:off x="11238654" y="6135087"/>
            <a:ext cx="8822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43</a:t>
            </a:fld>
            <a:endParaRPr dirty="0"/>
          </a:p>
        </p:txBody>
      </p:sp>
      <p:sp>
        <p:nvSpPr>
          <p:cNvPr id="2" name="Rectángulo 1"/>
          <p:cNvSpPr/>
          <p:nvPr/>
        </p:nvSpPr>
        <p:spPr>
          <a:xfrm>
            <a:off x="152400" y="850399"/>
            <a:ext cx="2917371" cy="193899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s-ES" sz="2000" i="1" dirty="0">
                <a:solidFill>
                  <a:srgbClr val="18579B"/>
                </a:solidFill>
                <a:latin typeface="Calibri"/>
                <a:ea typeface="Calibri"/>
                <a:cs typeface="Calibri"/>
                <a:sym typeface="Calibri"/>
              </a:rPr>
              <a:t>Se emite una advertencia verbal (AV) para </a:t>
            </a:r>
            <a:r>
              <a:rPr lang="es-ES" sz="2000" i="1" dirty="0">
                <a:solidFill>
                  <a:srgbClr val="FF0000"/>
                </a:solidFill>
                <a:latin typeface="Calibri"/>
                <a:ea typeface="Calibri"/>
                <a:cs typeface="Calibri"/>
                <a:sym typeface="Calibri"/>
              </a:rPr>
              <a:t>evitar que se intensifique</a:t>
            </a:r>
            <a:r>
              <a:rPr lang="es-ES" sz="2000" i="1" dirty="0">
                <a:solidFill>
                  <a:srgbClr val="18579B"/>
                </a:solidFill>
                <a:latin typeface="Calibri"/>
                <a:ea typeface="Calibri"/>
                <a:cs typeface="Calibri"/>
                <a:sym typeface="Calibri"/>
              </a:rPr>
              <a:t> cualquier comportamiento inapropiado</a:t>
            </a:r>
            <a:endParaRPr lang="es-ES" sz="2000" dirty="0"/>
          </a:p>
        </p:txBody>
      </p:sp>
      <p:sp>
        <p:nvSpPr>
          <p:cNvPr id="6" name="Rectángulo 5"/>
          <p:cNvSpPr/>
          <p:nvPr/>
        </p:nvSpPr>
        <p:spPr>
          <a:xfrm>
            <a:off x="152399" y="5080678"/>
            <a:ext cx="2917371" cy="163121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s-ES" sz="2000" i="1" dirty="0">
                <a:solidFill>
                  <a:srgbClr val="FF0000"/>
                </a:solidFill>
                <a:latin typeface="Calibri"/>
                <a:ea typeface="Calibri"/>
                <a:cs typeface="Calibri"/>
                <a:sym typeface="Calibri"/>
              </a:rPr>
              <a:t>Se puede emitir una advertencia verbal </a:t>
            </a:r>
            <a:r>
              <a:rPr lang="es-ES" sz="2000" i="1" dirty="0">
                <a:solidFill>
                  <a:srgbClr val="7030A0"/>
                </a:solidFill>
                <a:latin typeface="Calibri"/>
                <a:ea typeface="Calibri"/>
                <a:cs typeface="Calibri"/>
                <a:sym typeface="Calibri"/>
              </a:rPr>
              <a:t>a cada equipo durante un partido, antes o después de una AT o FT</a:t>
            </a:r>
            <a:endParaRPr lang="es-ES" sz="2000" dirty="0"/>
          </a:p>
        </p:txBody>
      </p:sp>
      <p:sp>
        <p:nvSpPr>
          <p:cNvPr id="7" name="Rectángulo 6"/>
          <p:cNvSpPr/>
          <p:nvPr/>
        </p:nvSpPr>
        <p:spPr>
          <a:xfrm>
            <a:off x="9035142" y="711899"/>
            <a:ext cx="2917371" cy="101566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s-ES" sz="2000" i="1" dirty="0">
                <a:solidFill>
                  <a:srgbClr val="18579B"/>
                </a:solidFill>
                <a:latin typeface="Calibri"/>
                <a:ea typeface="Calibri"/>
                <a:cs typeface="Calibri"/>
                <a:sym typeface="Calibri"/>
              </a:rPr>
              <a:t>Una advertencia verbal </a:t>
            </a:r>
            <a:r>
              <a:rPr lang="es-ES" sz="2000" i="1" dirty="0">
                <a:solidFill>
                  <a:srgbClr val="FF0000"/>
                </a:solidFill>
                <a:latin typeface="Calibri"/>
                <a:ea typeface="Calibri"/>
                <a:cs typeface="Calibri"/>
                <a:sym typeface="Calibri"/>
              </a:rPr>
              <a:t>no resulta en ninguna penalización</a:t>
            </a:r>
            <a:endParaRPr lang="es-ES" sz="2000" dirty="0"/>
          </a:p>
        </p:txBody>
      </p:sp>
      <p:sp>
        <p:nvSpPr>
          <p:cNvPr id="8" name="Rectángulo 7"/>
          <p:cNvSpPr/>
          <p:nvPr/>
        </p:nvSpPr>
        <p:spPr>
          <a:xfrm>
            <a:off x="9035142" y="4657759"/>
            <a:ext cx="2917371" cy="193899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s-ES" sz="2000" i="1" dirty="0">
                <a:solidFill>
                  <a:srgbClr val="FF0000"/>
                </a:solidFill>
                <a:latin typeface="Calibri"/>
                <a:ea typeface="Calibri"/>
                <a:cs typeface="Calibri"/>
                <a:sym typeface="Calibri"/>
              </a:rPr>
              <a:t>Anotar AV </a:t>
            </a:r>
            <a:r>
              <a:rPr lang="es-ES" sz="2000" i="1" dirty="0">
                <a:solidFill>
                  <a:srgbClr val="7030A0"/>
                </a:solidFill>
                <a:latin typeface="Calibri"/>
                <a:ea typeface="Calibri"/>
                <a:cs typeface="Calibri"/>
                <a:sym typeface="Calibri"/>
              </a:rPr>
              <a:t>en la parte frontal de la hoja de puntuación y en la parte posterior de la hoja de puntuación (similar a una AT o FT)</a:t>
            </a:r>
            <a:endParaRPr lang="es-ES" sz="2000" dirty="0"/>
          </a:p>
        </p:txBody>
      </p:sp>
      <p:cxnSp>
        <p:nvCxnSpPr>
          <p:cNvPr id="4" name="Conector recto de flecha 3"/>
          <p:cNvCxnSpPr>
            <a:stCxn id="8" idx="0"/>
          </p:cNvCxnSpPr>
          <p:nvPr/>
        </p:nvCxnSpPr>
        <p:spPr>
          <a:xfrm flipH="1" flipV="1">
            <a:off x="8545286" y="3766457"/>
            <a:ext cx="1948542" cy="891302"/>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Elipse 8"/>
          <p:cNvSpPr/>
          <p:nvPr/>
        </p:nvSpPr>
        <p:spPr>
          <a:xfrm>
            <a:off x="7794171" y="3320143"/>
            <a:ext cx="751115" cy="594840"/>
          </a:xfrm>
          <a:prstGeom prst="ellipse">
            <a:avLst/>
          </a:prstGeom>
          <a:solidFill>
            <a:schemeClr val="accent1">
              <a:alpha val="15000"/>
            </a:schemeClr>
          </a:solidFill>
          <a:ln w="60325">
            <a:solidFill>
              <a:schemeClr val="accent6">
                <a:lumMod val="60000"/>
                <a:lumOff val="4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220"/>
          <p:cNvSpPr txBox="1">
            <a:spLocks noGrp="1"/>
          </p:cNvSpPr>
          <p:nvPr>
            <p:ph type="body" idx="1"/>
          </p:nvPr>
        </p:nvSpPr>
        <p:spPr>
          <a:xfrm>
            <a:off x="1354667" y="270934"/>
            <a:ext cx="9465733" cy="6045200"/>
          </a:xfrm>
          <a:prstGeom prst="rect">
            <a:avLst/>
          </a:prstGeom>
          <a:noFill/>
          <a:ln>
            <a:noFill/>
          </a:ln>
        </p:spPr>
        <p:txBody>
          <a:bodyPr spcFirstLastPara="1" wrap="square" lIns="45700" tIns="45700" rIns="45700" bIns="45700" anchor="t" anchorCtr="0">
            <a:normAutofit/>
          </a:bodyPr>
          <a:lstStyle/>
          <a:p>
            <a:pPr marL="0" lvl="2" indent="457200" algn="ctr" rtl="0">
              <a:lnSpc>
                <a:spcPct val="100000"/>
              </a:lnSpc>
              <a:spcBef>
                <a:spcPts val="0"/>
              </a:spcBef>
              <a:spcAft>
                <a:spcPts val="0"/>
              </a:spcAft>
              <a:buClr>
                <a:srgbClr val="18579B"/>
              </a:buClr>
              <a:buSzPts val="4400"/>
              <a:buNone/>
            </a:pPr>
            <a:r>
              <a:rPr lang="es-ES" sz="4400" b="1" i="1" dirty="0">
                <a:solidFill>
                  <a:srgbClr val="18579B"/>
                </a:solidFill>
                <a:latin typeface="Calibri"/>
                <a:ea typeface="Calibri"/>
                <a:cs typeface="Calibri"/>
                <a:sym typeface="Calibri"/>
              </a:rPr>
              <a:t>Advertencia Técnica (AT)</a:t>
            </a:r>
            <a:endParaRPr i="1" dirty="0"/>
          </a:p>
          <a:p>
            <a:pPr marL="0" lvl="2" indent="457200" algn="ctr" rtl="0">
              <a:lnSpc>
                <a:spcPct val="100000"/>
              </a:lnSpc>
              <a:spcBef>
                <a:spcPts val="600"/>
              </a:spcBef>
              <a:spcAft>
                <a:spcPts val="0"/>
              </a:spcAft>
              <a:buClr>
                <a:srgbClr val="18579B"/>
              </a:buClr>
              <a:buSzPts val="2000"/>
              <a:buNone/>
            </a:pPr>
            <a:endParaRPr sz="2000" dirty="0">
              <a:solidFill>
                <a:srgbClr val="18579B"/>
              </a:solidFill>
              <a:latin typeface="Calibri"/>
              <a:ea typeface="Calibri"/>
              <a:cs typeface="Calibri"/>
              <a:sym typeface="Calibri"/>
            </a:endParaRPr>
          </a:p>
        </p:txBody>
      </p:sp>
      <p:sp>
        <p:nvSpPr>
          <p:cNvPr id="1707" name="Google Shape;1707;p220"/>
          <p:cNvSpPr txBox="1"/>
          <p:nvPr/>
        </p:nvSpPr>
        <p:spPr>
          <a:xfrm>
            <a:off x="1865491" y="5068526"/>
            <a:ext cx="8283438" cy="2462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pic>
        <p:nvPicPr>
          <p:cNvPr id="1708" name="Google Shape;1708;p220"/>
          <p:cNvPicPr preferRelativeResize="0"/>
          <p:nvPr/>
        </p:nvPicPr>
        <p:blipFill rotWithShape="1">
          <a:blip r:embed="rId3">
            <a:alphaModFix/>
          </a:blip>
          <a:srcRect/>
          <a:stretch/>
        </p:blipFill>
        <p:spPr>
          <a:xfrm>
            <a:off x="1802674" y="933443"/>
            <a:ext cx="8523835" cy="5738722"/>
          </a:xfrm>
          <a:prstGeom prst="rect">
            <a:avLst/>
          </a:prstGeom>
          <a:noFill/>
          <a:ln>
            <a:noFill/>
          </a:ln>
        </p:spPr>
      </p:pic>
      <p:sp>
        <p:nvSpPr>
          <p:cNvPr id="1709" name="Google Shape;1709;p220"/>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44</a:t>
            </a:fld>
            <a:endParaRPr dirty="0"/>
          </a:p>
        </p:txBody>
      </p:sp>
      <p:sp>
        <p:nvSpPr>
          <p:cNvPr id="6" name="Rectángulo 5"/>
          <p:cNvSpPr/>
          <p:nvPr/>
        </p:nvSpPr>
        <p:spPr>
          <a:xfrm>
            <a:off x="119985" y="1057228"/>
            <a:ext cx="2917371" cy="4154984"/>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a:spAutoFit/>
          </a:bodyPr>
          <a:lstStyle/>
          <a:p>
            <a:pPr marL="84138" lvl="0">
              <a:buClr>
                <a:srgbClr val="18579B"/>
              </a:buClr>
              <a:buSzPts val="3600"/>
            </a:pPr>
            <a:r>
              <a:rPr lang="es-ES" sz="2400" dirty="0">
                <a:solidFill>
                  <a:srgbClr val="18579B"/>
                </a:solidFill>
                <a:latin typeface="Calibri"/>
                <a:ea typeface="Calibri"/>
                <a:cs typeface="Calibri"/>
                <a:sym typeface="Calibri"/>
              </a:rPr>
              <a:t>Una segunda advertencia técnica en un partido (por cualquiera de los jugadores del equipo, por cualquier motivo) </a:t>
            </a:r>
            <a:r>
              <a:rPr lang="es-ES" sz="2400" dirty="0">
                <a:solidFill>
                  <a:srgbClr val="FF0000"/>
                </a:solidFill>
                <a:latin typeface="Calibri"/>
                <a:ea typeface="Calibri"/>
                <a:cs typeface="Calibri"/>
                <a:sym typeface="Calibri"/>
              </a:rPr>
              <a:t>garantiza</a:t>
            </a:r>
            <a:r>
              <a:rPr lang="es-ES" sz="2400" dirty="0">
                <a:solidFill>
                  <a:srgbClr val="18579B"/>
                </a:solidFill>
                <a:latin typeface="Calibri"/>
                <a:ea typeface="Calibri"/>
                <a:cs typeface="Calibri"/>
                <a:sym typeface="Calibri"/>
              </a:rPr>
              <a:t> una FT.                	AT+AT = FT </a:t>
            </a:r>
            <a:endParaRPr lang="es-ES" sz="2400" dirty="0"/>
          </a:p>
          <a:p>
            <a:pPr marL="84138" lvl="0">
              <a:buClr>
                <a:srgbClr val="18579B"/>
              </a:buClr>
              <a:buSzPts val="3600"/>
            </a:pPr>
            <a:r>
              <a:rPr lang="es-ES" sz="2400" dirty="0">
                <a:solidFill>
                  <a:srgbClr val="18579B"/>
                </a:solidFill>
                <a:latin typeface="Calibri"/>
                <a:ea typeface="Calibri"/>
                <a:cs typeface="Calibri"/>
                <a:sym typeface="Calibri"/>
              </a:rPr>
              <a:t>	1  +  1   = 2 Strikes</a:t>
            </a:r>
            <a:endParaRPr lang="es-ES" sz="2400" dirty="0">
              <a:latin typeface="Calibri"/>
              <a:ea typeface="Calibri"/>
              <a:cs typeface="Calibri"/>
              <a:sym typeface="Calibri"/>
            </a:endParaRPr>
          </a:p>
        </p:txBody>
      </p:sp>
      <p:sp>
        <p:nvSpPr>
          <p:cNvPr id="7" name="Rectángulo 6"/>
          <p:cNvSpPr/>
          <p:nvPr/>
        </p:nvSpPr>
        <p:spPr>
          <a:xfrm>
            <a:off x="119985" y="5375144"/>
            <a:ext cx="7315199" cy="1292662"/>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a:spAutoFit/>
          </a:bodyPr>
          <a:lstStyle/>
          <a:p>
            <a:pPr lvl="0">
              <a:buClr>
                <a:srgbClr val="18579B"/>
              </a:buClr>
              <a:buSzPts val="3600"/>
            </a:pPr>
            <a:r>
              <a:rPr lang="es-ES" sz="2600" dirty="0">
                <a:solidFill>
                  <a:srgbClr val="18579B"/>
                </a:solidFill>
                <a:latin typeface="Calibri"/>
                <a:ea typeface="Calibri"/>
                <a:cs typeface="Calibri"/>
                <a:sym typeface="Calibri"/>
              </a:rPr>
              <a:t>Después de que se emita la advertencia técnica (AT), en la hoja de puntuación:</a:t>
            </a:r>
          </a:p>
          <a:p>
            <a:pPr lvl="3">
              <a:buClr>
                <a:srgbClr val="18579B"/>
              </a:buClr>
              <a:buSzPts val="3600"/>
            </a:pPr>
            <a:r>
              <a:rPr lang="es-ES" sz="2600" dirty="0">
                <a:solidFill>
                  <a:srgbClr val="18579B"/>
                </a:solidFill>
                <a:latin typeface="Calibri"/>
                <a:ea typeface="Calibri"/>
                <a:cs typeface="Calibri"/>
                <a:sym typeface="Calibri"/>
              </a:rPr>
              <a:t>	Marque </a:t>
            </a:r>
            <a:r>
              <a:rPr lang="es-ES" sz="2600" dirty="0">
                <a:solidFill>
                  <a:srgbClr val="FF0000"/>
                </a:solidFill>
                <a:latin typeface="Calibri"/>
                <a:ea typeface="Calibri"/>
                <a:cs typeface="Calibri"/>
                <a:sym typeface="Calibri"/>
              </a:rPr>
              <a:t>“AT” </a:t>
            </a:r>
            <a:r>
              <a:rPr lang="es-ES" sz="2600" dirty="0">
                <a:solidFill>
                  <a:srgbClr val="18579B"/>
                </a:solidFill>
                <a:latin typeface="Calibri"/>
                <a:ea typeface="Calibri"/>
                <a:cs typeface="Calibri"/>
                <a:sym typeface="Calibri"/>
              </a:rPr>
              <a:t>en la casilla AT/FT</a:t>
            </a:r>
            <a:endParaRPr lang="es-ES" sz="1800" dirty="0">
              <a:latin typeface="Calibri"/>
              <a:ea typeface="Calibri"/>
              <a:cs typeface="Calibri"/>
              <a:sym typeface="Calibri"/>
            </a:endParaRPr>
          </a:p>
        </p:txBody>
      </p:sp>
      <p:cxnSp>
        <p:nvCxnSpPr>
          <p:cNvPr id="8" name="Conector recto de flecha 7"/>
          <p:cNvCxnSpPr>
            <a:endCxn id="9" idx="3"/>
          </p:cNvCxnSpPr>
          <p:nvPr/>
        </p:nvCxnSpPr>
        <p:spPr>
          <a:xfrm flipV="1">
            <a:off x="3831008" y="3254800"/>
            <a:ext cx="4322526" cy="21231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 name="Elipse 8"/>
          <p:cNvSpPr/>
          <p:nvPr/>
        </p:nvSpPr>
        <p:spPr>
          <a:xfrm>
            <a:off x="8043536" y="2793970"/>
            <a:ext cx="751115" cy="539896"/>
          </a:xfrm>
          <a:prstGeom prst="ellipse">
            <a:avLst/>
          </a:prstGeom>
          <a:noFill/>
          <a:ln w="444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221"/>
          <p:cNvSpPr txBox="1">
            <a:spLocks noGrp="1"/>
          </p:cNvSpPr>
          <p:nvPr>
            <p:ph type="body" idx="1"/>
          </p:nvPr>
        </p:nvSpPr>
        <p:spPr>
          <a:xfrm>
            <a:off x="1354667" y="270934"/>
            <a:ext cx="9465733" cy="6045200"/>
          </a:xfrm>
          <a:prstGeom prst="rect">
            <a:avLst/>
          </a:prstGeom>
          <a:noFill/>
          <a:ln>
            <a:noFill/>
          </a:ln>
        </p:spPr>
        <p:txBody>
          <a:bodyPr spcFirstLastPara="1" wrap="square" lIns="45700" tIns="45700" rIns="45700" bIns="45700" anchor="t" anchorCtr="0">
            <a:normAutofit/>
          </a:bodyPr>
          <a:lstStyle/>
          <a:p>
            <a:pPr marL="0" lvl="2" indent="457200" algn="ctr" rtl="0">
              <a:lnSpc>
                <a:spcPct val="100000"/>
              </a:lnSpc>
              <a:spcBef>
                <a:spcPts val="0"/>
              </a:spcBef>
              <a:spcAft>
                <a:spcPts val="0"/>
              </a:spcAft>
              <a:buClr>
                <a:srgbClr val="18579B"/>
              </a:buClr>
              <a:buSzPts val="4400"/>
              <a:buNone/>
            </a:pPr>
            <a:r>
              <a:rPr lang="es-ES" sz="4400" b="1" i="1" dirty="0">
                <a:solidFill>
                  <a:srgbClr val="18579B"/>
                </a:solidFill>
                <a:latin typeface="Calibri"/>
                <a:ea typeface="Calibri"/>
                <a:cs typeface="Calibri"/>
                <a:sym typeface="Calibri"/>
              </a:rPr>
              <a:t>Registro de Advertencia Técnica </a:t>
            </a:r>
            <a:r>
              <a:rPr lang="es-ES" sz="3200" b="1" i="1" dirty="0">
                <a:solidFill>
                  <a:srgbClr val="18579B"/>
                </a:solidFill>
                <a:latin typeface="Calibri"/>
                <a:ea typeface="Calibri"/>
                <a:cs typeface="Calibri"/>
                <a:sym typeface="Calibri"/>
              </a:rPr>
              <a:t>(</a:t>
            </a:r>
            <a:r>
              <a:rPr lang="es-ES" sz="3200" b="1" i="1" dirty="0" err="1">
                <a:solidFill>
                  <a:srgbClr val="18579B"/>
                </a:solidFill>
                <a:latin typeface="Calibri"/>
                <a:ea typeface="Calibri"/>
                <a:cs typeface="Calibri"/>
                <a:sym typeface="Calibri"/>
              </a:rPr>
              <a:t>cont</a:t>
            </a:r>
            <a:r>
              <a:rPr lang="es-ES" sz="3200" b="1" i="1" dirty="0">
                <a:solidFill>
                  <a:srgbClr val="18579B"/>
                </a:solidFill>
                <a:latin typeface="Calibri"/>
                <a:ea typeface="Calibri"/>
                <a:cs typeface="Calibri"/>
                <a:sym typeface="Calibri"/>
              </a:rPr>
              <a:t>)</a:t>
            </a:r>
            <a:endParaRPr lang="es-ES" sz="3200" i="1" dirty="0"/>
          </a:p>
          <a:p>
            <a:pPr marL="0" lvl="2" indent="457200" algn="ctr" rtl="0">
              <a:lnSpc>
                <a:spcPct val="100000"/>
              </a:lnSpc>
              <a:spcBef>
                <a:spcPts val="600"/>
              </a:spcBef>
              <a:spcAft>
                <a:spcPts val="0"/>
              </a:spcAft>
              <a:buClr>
                <a:srgbClr val="18579B"/>
              </a:buClr>
              <a:buSzPts val="2000"/>
              <a:buNone/>
            </a:pPr>
            <a:endParaRPr sz="2000" dirty="0">
              <a:solidFill>
                <a:srgbClr val="18579B"/>
              </a:solidFill>
              <a:latin typeface="Calibri"/>
              <a:ea typeface="Calibri"/>
              <a:cs typeface="Calibri"/>
              <a:sym typeface="Calibri"/>
            </a:endParaRPr>
          </a:p>
        </p:txBody>
      </p:sp>
      <p:sp>
        <p:nvSpPr>
          <p:cNvPr id="1715" name="Google Shape;1715;p221"/>
          <p:cNvSpPr txBox="1"/>
          <p:nvPr/>
        </p:nvSpPr>
        <p:spPr>
          <a:xfrm>
            <a:off x="1865491" y="5068526"/>
            <a:ext cx="8283438" cy="2462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pic>
        <p:nvPicPr>
          <p:cNvPr id="1716" name="Google Shape;1716;p221" descr="Text&#10;&#10;Description automatically generated"/>
          <p:cNvPicPr preferRelativeResize="0"/>
          <p:nvPr/>
        </p:nvPicPr>
        <p:blipFill rotWithShape="1">
          <a:blip r:embed="rId3">
            <a:alphaModFix/>
          </a:blip>
          <a:srcRect/>
          <a:stretch/>
        </p:blipFill>
        <p:spPr>
          <a:xfrm>
            <a:off x="2332261" y="1154395"/>
            <a:ext cx="7965219" cy="5376523"/>
          </a:xfrm>
          <a:prstGeom prst="rect">
            <a:avLst/>
          </a:prstGeom>
          <a:noFill/>
          <a:ln>
            <a:noFill/>
          </a:ln>
        </p:spPr>
      </p:pic>
      <p:sp>
        <p:nvSpPr>
          <p:cNvPr id="1717" name="Google Shape;1717;p221"/>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45</a:t>
            </a:fld>
            <a:endParaRPr dirty="0"/>
          </a:p>
        </p:txBody>
      </p:sp>
      <p:cxnSp>
        <p:nvCxnSpPr>
          <p:cNvPr id="7" name="Conector recto de flecha 6"/>
          <p:cNvCxnSpPr>
            <a:cxnSpLocks/>
            <a:stCxn id="9" idx="2"/>
            <a:endCxn id="8" idx="2"/>
          </p:cNvCxnSpPr>
          <p:nvPr/>
        </p:nvCxnSpPr>
        <p:spPr>
          <a:xfrm flipV="1">
            <a:off x="1578671" y="2614356"/>
            <a:ext cx="1882219" cy="46493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Elipse 7"/>
          <p:cNvSpPr/>
          <p:nvPr/>
        </p:nvSpPr>
        <p:spPr>
          <a:xfrm>
            <a:off x="3460890" y="1386055"/>
            <a:ext cx="2406509" cy="2456602"/>
          </a:xfrm>
          <a:prstGeom prst="ellipse">
            <a:avLst/>
          </a:prstGeom>
          <a:solidFill>
            <a:schemeClr val="accent1">
              <a:alpha val="15000"/>
            </a:schemeClr>
          </a:solidFill>
          <a:ln w="60325">
            <a:solidFill>
              <a:schemeClr val="accent6">
                <a:lumMod val="60000"/>
                <a:lumOff val="4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119985" y="955628"/>
            <a:ext cx="2917371" cy="2123658"/>
          </a:xfrm>
          <a:prstGeom prst="rect">
            <a:avLst/>
          </a:prstGeom>
          <a:solidFill>
            <a:schemeClr val="tx2">
              <a:lumMod val="20000"/>
              <a:lumOff val="80000"/>
            </a:schemeClr>
          </a:solidFill>
        </p:spPr>
        <p:txBody>
          <a:bodyPr wrap="square">
            <a:spAutoFit/>
          </a:bodyPr>
          <a:lstStyle/>
          <a:p>
            <a:pPr marL="84138" lvl="0">
              <a:buClr>
                <a:srgbClr val="18579B"/>
              </a:buClr>
              <a:buSzPts val="3600"/>
            </a:pPr>
            <a:r>
              <a:rPr lang="es-ES" sz="2200" dirty="0">
                <a:solidFill>
                  <a:srgbClr val="FF0000"/>
                </a:solidFill>
                <a:latin typeface="+mn-lt"/>
                <a:ea typeface="Calibri"/>
                <a:cs typeface="Calibri"/>
                <a:sym typeface="Calibri"/>
              </a:rPr>
              <a:t>Registre los detalles </a:t>
            </a:r>
            <a:r>
              <a:rPr lang="es-ES" sz="2200" dirty="0">
                <a:solidFill>
                  <a:srgbClr val="7030A0"/>
                </a:solidFill>
                <a:latin typeface="+mn-lt"/>
                <a:ea typeface="Calibri"/>
                <a:cs typeface="Calibri"/>
                <a:sym typeface="Calibri"/>
              </a:rPr>
              <a:t>en la parte posterior de la hoja de puntuación</a:t>
            </a:r>
            <a:r>
              <a:rPr lang="es-ES" sz="2200" dirty="0">
                <a:solidFill>
                  <a:srgbClr val="18579B"/>
                </a:solidFill>
                <a:latin typeface="+mn-lt"/>
                <a:ea typeface="Calibri"/>
                <a:cs typeface="Calibri"/>
                <a:sym typeface="Calibri"/>
              </a:rPr>
              <a:t> </a:t>
            </a:r>
            <a:r>
              <a:rPr lang="es-ES" sz="2200" dirty="0">
                <a:solidFill>
                  <a:srgbClr val="FF0000"/>
                </a:solidFill>
                <a:latin typeface="+mn-lt"/>
                <a:ea typeface="Calibri"/>
                <a:cs typeface="Calibri"/>
                <a:sym typeface="Calibri"/>
              </a:rPr>
              <a:t>(No quitar la pinza del servidor)</a:t>
            </a:r>
            <a:endParaRPr lang="es-ES" sz="2200" dirty="0">
              <a:latin typeface="+mn-lt"/>
              <a:ea typeface="Calibri"/>
              <a:cs typeface="Calibri"/>
              <a:sym typeface="Calibri"/>
            </a:endParaRPr>
          </a:p>
        </p:txBody>
      </p:sp>
      <p:sp>
        <p:nvSpPr>
          <p:cNvPr id="13" name="Rectángulo 12"/>
          <p:cNvSpPr/>
          <p:nvPr/>
        </p:nvSpPr>
        <p:spPr>
          <a:xfrm>
            <a:off x="119985" y="3105295"/>
            <a:ext cx="3631958" cy="3785652"/>
          </a:xfrm>
          <a:prstGeom prst="rect">
            <a:avLst/>
          </a:prstGeom>
          <a:solidFill>
            <a:schemeClr val="tx2">
              <a:lumMod val="20000"/>
              <a:lumOff val="80000"/>
            </a:schemeClr>
          </a:solidFill>
        </p:spPr>
        <p:txBody>
          <a:bodyPr wrap="square">
            <a:spAutoFit/>
          </a:bodyPr>
          <a:lstStyle/>
          <a:p>
            <a:pPr marL="84138" lvl="0">
              <a:buClr>
                <a:srgbClr val="18579B"/>
              </a:buClr>
              <a:buSzPts val="3600"/>
            </a:pPr>
            <a:r>
              <a:rPr lang="en-US" sz="2000" b="1" i="1" dirty="0" err="1"/>
              <a:t>Después</a:t>
            </a:r>
            <a:r>
              <a:rPr lang="en-US" sz="2000" b="1" i="1" dirty="0"/>
              <a:t> </a:t>
            </a:r>
            <a:r>
              <a:rPr lang="en-US" sz="2000" b="1" i="1" dirty="0">
                <a:solidFill>
                  <a:srgbClr val="7030A0"/>
                </a:solidFill>
              </a:rPr>
              <a:t>de </a:t>
            </a:r>
            <a:r>
              <a:rPr lang="en-US" sz="2000" b="1" i="1" dirty="0" err="1">
                <a:solidFill>
                  <a:srgbClr val="7030A0"/>
                </a:solidFill>
              </a:rPr>
              <a:t>documentar</a:t>
            </a:r>
            <a:r>
              <a:rPr lang="en-US" sz="2000" b="1" i="1" dirty="0">
                <a:solidFill>
                  <a:srgbClr val="7030A0"/>
                </a:solidFill>
              </a:rPr>
              <a:t> la AT:</a:t>
            </a:r>
          </a:p>
          <a:p>
            <a:pPr marL="369888" lvl="0" indent="-285750">
              <a:buClr>
                <a:srgbClr val="18579B"/>
              </a:buClr>
              <a:buSzPts val="3600"/>
              <a:buFont typeface="Arial" panose="020B0604020202020204" pitchFamily="34" charset="0"/>
              <a:buChar char="•"/>
            </a:pPr>
            <a:r>
              <a:rPr lang="en-US" sz="2000" dirty="0" err="1"/>
              <a:t>Anunciar</a:t>
            </a:r>
            <a:r>
              <a:rPr lang="en-US" sz="2000" dirty="0"/>
              <a:t> "15 </a:t>
            </a:r>
            <a:r>
              <a:rPr lang="en-US" sz="2000" dirty="0" err="1"/>
              <a:t>segundos</a:t>
            </a:r>
            <a:r>
              <a:rPr lang="en-US" sz="2000" dirty="0"/>
              <a:t>“.</a:t>
            </a:r>
          </a:p>
          <a:p>
            <a:pPr marL="369888" lvl="0" indent="-285750">
              <a:buClr>
                <a:srgbClr val="18579B"/>
              </a:buClr>
              <a:buSzPts val="3600"/>
              <a:buFont typeface="Arial" panose="020B0604020202020204" pitchFamily="34" charset="0"/>
              <a:buChar char="•"/>
            </a:pPr>
            <a:r>
              <a:rPr lang="es-ES" sz="2000" dirty="0"/>
              <a:t>Verificar </a:t>
            </a:r>
            <a:r>
              <a:rPr lang="es-ES" sz="2000" dirty="0">
                <a:solidFill>
                  <a:srgbClr val="7030A0"/>
                </a:solidFill>
              </a:rPr>
              <a:t>que los jueces de línea están preparados (si los hay).</a:t>
            </a:r>
          </a:p>
          <a:p>
            <a:pPr marL="369888" lvl="0" indent="-285750">
              <a:buClr>
                <a:srgbClr val="18579B"/>
              </a:buClr>
              <a:buSzPts val="3600"/>
              <a:buFont typeface="Arial" panose="020B0604020202020204" pitchFamily="34" charset="0"/>
              <a:buChar char="•"/>
            </a:pPr>
            <a:r>
              <a:rPr lang="es-ES" sz="2000" dirty="0"/>
              <a:t>Después de los 15 segundos, </a:t>
            </a:r>
            <a:r>
              <a:rPr lang="es-ES" sz="2000" dirty="0">
                <a:solidFill>
                  <a:srgbClr val="7030A0"/>
                </a:solidFill>
              </a:rPr>
              <a:t>anunciar "Tiempo“</a:t>
            </a:r>
            <a:endParaRPr lang="en-US" sz="2000" dirty="0"/>
          </a:p>
          <a:p>
            <a:pPr marL="369888" lvl="0" indent="-285750">
              <a:buClr>
                <a:srgbClr val="18579B"/>
              </a:buClr>
              <a:buSzPts val="3600"/>
              <a:buFont typeface="Arial" panose="020B0604020202020204" pitchFamily="34" charset="0"/>
              <a:buChar char="•"/>
            </a:pPr>
            <a:r>
              <a:rPr lang="es-ES" sz="2000" dirty="0">
                <a:solidFill>
                  <a:srgbClr val="FF0000"/>
                </a:solidFill>
              </a:rPr>
              <a:t>Cantar la puntuación </a:t>
            </a:r>
            <a:r>
              <a:rPr lang="es-ES" sz="2000" dirty="0">
                <a:solidFill>
                  <a:srgbClr val="7030A0"/>
                </a:solidFill>
              </a:rPr>
              <a:t>e iniciar la cuenta de 10 segundos</a:t>
            </a:r>
            <a:endParaRPr lang="es-ES" sz="2000" dirty="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Google Shape;1729;p223"/>
          <p:cNvSpPr txBox="1">
            <a:spLocks noGrp="1"/>
          </p:cNvSpPr>
          <p:nvPr>
            <p:ph type="body" idx="1"/>
          </p:nvPr>
        </p:nvSpPr>
        <p:spPr>
          <a:xfrm>
            <a:off x="340659" y="372534"/>
            <a:ext cx="11293153" cy="6084112"/>
          </a:xfrm>
          <a:prstGeom prst="rect">
            <a:avLst/>
          </a:prstGeom>
          <a:noFill/>
          <a:ln>
            <a:noFill/>
          </a:ln>
        </p:spPr>
        <p:txBody>
          <a:bodyPr spcFirstLastPara="1" wrap="square" lIns="45700" tIns="45700" rIns="45700" bIns="45700" anchor="t" anchorCtr="0">
            <a:normAutofit fontScale="62500" lnSpcReduction="20000"/>
          </a:bodyPr>
          <a:lstStyle/>
          <a:p>
            <a:pPr marL="349250" lvl="0" indent="-349250" algn="ctr" rtl="0">
              <a:lnSpc>
                <a:spcPct val="100000"/>
              </a:lnSpc>
              <a:spcBef>
                <a:spcPts val="0"/>
              </a:spcBef>
              <a:spcAft>
                <a:spcPts val="0"/>
              </a:spcAft>
              <a:buSzPts val="4840"/>
              <a:buFont typeface="Calibri"/>
              <a:buNone/>
            </a:pPr>
            <a:r>
              <a:rPr lang="es-ES" sz="4400" b="1" i="1" dirty="0">
                <a:solidFill>
                  <a:srgbClr val="18579B"/>
                </a:solidFill>
                <a:latin typeface="Calibri"/>
                <a:ea typeface="Calibri"/>
                <a:cs typeface="Calibri"/>
                <a:sym typeface="Calibri"/>
              </a:rPr>
              <a:t>Faltas Técnicas</a:t>
            </a:r>
            <a:endParaRPr dirty="0"/>
          </a:p>
          <a:p>
            <a:pPr marL="349250" lvl="0" indent="-349250">
              <a:buSzPts val="3960"/>
            </a:pPr>
            <a:r>
              <a:rPr lang="es-ES" sz="3600" b="1" dirty="0"/>
              <a:t>Las faltas técnicas (FT) se emitirán por</a:t>
            </a:r>
            <a:r>
              <a:rPr lang="en-US" sz="3600" b="1" dirty="0">
                <a:latin typeface="Calibri"/>
                <a:ea typeface="Calibri"/>
                <a:cs typeface="Calibri"/>
                <a:sym typeface="Calibri"/>
              </a:rPr>
              <a:t>:</a:t>
            </a:r>
            <a:endParaRPr dirty="0"/>
          </a:p>
          <a:p>
            <a:pPr marL="903288" lvl="0" indent="-719138">
              <a:lnSpc>
                <a:spcPct val="90000"/>
              </a:lnSpc>
              <a:buClr>
                <a:srgbClr val="18579B"/>
              </a:buClr>
              <a:buSzPts val="3600"/>
              <a:buFont typeface="Calibri"/>
              <a:buChar char="•"/>
            </a:pPr>
            <a:r>
              <a:rPr lang="en-US" sz="3600" dirty="0" err="1"/>
              <a:t>Lanzamiento</a:t>
            </a:r>
            <a:r>
              <a:rPr lang="en-US" sz="3600" dirty="0"/>
              <a:t> </a:t>
            </a:r>
            <a:r>
              <a:rPr lang="en-US" sz="3600" dirty="0" err="1">
                <a:solidFill>
                  <a:srgbClr val="7030A0"/>
                </a:solidFill>
              </a:rPr>
              <a:t>intencionado</a:t>
            </a:r>
            <a:r>
              <a:rPr lang="en-US" sz="3600" dirty="0">
                <a:solidFill>
                  <a:srgbClr val="7030A0"/>
                </a:solidFill>
              </a:rPr>
              <a:t> de la </a:t>
            </a:r>
            <a:r>
              <a:rPr lang="en-US" sz="3600" dirty="0" err="1">
                <a:solidFill>
                  <a:srgbClr val="7030A0"/>
                </a:solidFill>
              </a:rPr>
              <a:t>pala</a:t>
            </a:r>
            <a:r>
              <a:rPr lang="en-US" sz="3600" dirty="0">
                <a:solidFill>
                  <a:srgbClr val="7030A0"/>
                </a:solidFill>
              </a:rPr>
              <a:t>.</a:t>
            </a:r>
            <a:endParaRPr dirty="0">
              <a:solidFill>
                <a:srgbClr val="7030A0"/>
              </a:solidFill>
            </a:endParaRPr>
          </a:p>
          <a:p>
            <a:pPr marL="903288" lvl="0" indent="-719138">
              <a:lnSpc>
                <a:spcPct val="90000"/>
              </a:lnSpc>
              <a:buClr>
                <a:srgbClr val="FF0000"/>
              </a:buClr>
              <a:buSzPts val="3600"/>
              <a:buFont typeface="Calibri"/>
              <a:buChar char="•"/>
            </a:pPr>
            <a:r>
              <a:rPr lang="en-US" sz="3600" dirty="0" err="1">
                <a:solidFill>
                  <a:srgbClr val="FF0000"/>
                </a:solidFill>
              </a:rPr>
              <a:t>Lenguaje</a:t>
            </a:r>
            <a:r>
              <a:rPr lang="en-US" sz="3600" dirty="0">
                <a:solidFill>
                  <a:srgbClr val="FF0000"/>
                </a:solidFill>
              </a:rPr>
              <a:t> </a:t>
            </a:r>
            <a:r>
              <a:rPr lang="en-US" sz="3600" dirty="0" err="1">
                <a:solidFill>
                  <a:srgbClr val="FF0000"/>
                </a:solidFill>
              </a:rPr>
              <a:t>extremadamente</a:t>
            </a:r>
            <a:r>
              <a:rPr lang="en-US" sz="3600" dirty="0">
                <a:solidFill>
                  <a:srgbClr val="FF0000"/>
                </a:solidFill>
              </a:rPr>
              <a:t> </a:t>
            </a:r>
            <a:r>
              <a:rPr lang="en-US" sz="3600" dirty="0" err="1">
                <a:solidFill>
                  <a:srgbClr val="FF0000"/>
                </a:solidFill>
              </a:rPr>
              <a:t>objetable</a:t>
            </a:r>
            <a:r>
              <a:rPr lang="en-US" sz="3600" dirty="0">
                <a:solidFill>
                  <a:srgbClr val="FF0000"/>
                </a:solidFill>
              </a:rPr>
              <a:t> </a:t>
            </a:r>
            <a:r>
              <a:rPr lang="en-US" sz="3600" dirty="0">
                <a:solidFill>
                  <a:srgbClr val="7030A0"/>
                </a:solidFill>
              </a:rPr>
              <a:t>o </a:t>
            </a:r>
            <a:r>
              <a:rPr lang="en-US" sz="3600" dirty="0" err="1">
                <a:solidFill>
                  <a:srgbClr val="7030A0"/>
                </a:solidFill>
              </a:rPr>
              <a:t>blasfemias</a:t>
            </a:r>
            <a:r>
              <a:rPr lang="en-US" sz="3600" dirty="0">
                <a:solidFill>
                  <a:srgbClr val="7030A0"/>
                </a:solidFill>
              </a:rPr>
              <a:t>.</a:t>
            </a:r>
            <a:endParaRPr dirty="0">
              <a:solidFill>
                <a:srgbClr val="7030A0"/>
              </a:solidFill>
            </a:endParaRPr>
          </a:p>
          <a:p>
            <a:pPr marL="903288" lvl="0" indent="-719138">
              <a:lnSpc>
                <a:spcPct val="90000"/>
              </a:lnSpc>
              <a:buClr>
                <a:srgbClr val="FF0000"/>
              </a:buClr>
              <a:buSzPts val="3600"/>
              <a:buFont typeface="Calibri"/>
              <a:buChar char="•"/>
            </a:pPr>
            <a:r>
              <a:rPr lang="en-US" sz="3600" dirty="0" err="1">
                <a:solidFill>
                  <a:srgbClr val="FF0000"/>
                </a:solidFill>
              </a:rPr>
              <a:t>Amenazas</a:t>
            </a:r>
            <a:r>
              <a:rPr lang="en-US" sz="3600" dirty="0">
                <a:solidFill>
                  <a:srgbClr val="FF0000"/>
                </a:solidFill>
              </a:rPr>
              <a:t> </a:t>
            </a:r>
            <a:r>
              <a:rPr lang="en-US" sz="3600" dirty="0">
                <a:solidFill>
                  <a:srgbClr val="7030A0"/>
                </a:solidFill>
              </a:rPr>
              <a:t>a </a:t>
            </a:r>
            <a:r>
              <a:rPr lang="en-US" sz="3600" dirty="0" err="1">
                <a:solidFill>
                  <a:srgbClr val="7030A0"/>
                </a:solidFill>
              </a:rPr>
              <a:t>cualquier</a:t>
            </a:r>
            <a:r>
              <a:rPr lang="en-US" sz="3600" dirty="0">
                <a:solidFill>
                  <a:srgbClr val="7030A0"/>
                </a:solidFill>
              </a:rPr>
              <a:t> persona.</a:t>
            </a:r>
            <a:r>
              <a:rPr lang="en-US" sz="3600" dirty="0">
                <a:solidFill>
                  <a:srgbClr val="FF0000"/>
                </a:solidFill>
              </a:rPr>
              <a:t>
</a:t>
            </a:r>
            <a:r>
              <a:rPr lang="es-ES" sz="3600" dirty="0">
                <a:solidFill>
                  <a:srgbClr val="FF0000"/>
                </a:solidFill>
              </a:rPr>
              <a:t>Perder el desafío al árbitro </a:t>
            </a:r>
            <a:r>
              <a:rPr lang="es-ES" sz="3600" dirty="0">
                <a:solidFill>
                  <a:srgbClr val="7030A0"/>
                </a:solidFill>
              </a:rPr>
              <a:t>cuando no hay tiempos muertos disponibles.</a:t>
            </a:r>
            <a:endParaRPr dirty="0">
              <a:solidFill>
                <a:srgbClr val="7030A0"/>
              </a:solidFill>
            </a:endParaRPr>
          </a:p>
          <a:p>
            <a:pPr marL="903288" lvl="0" indent="-719138">
              <a:lnSpc>
                <a:spcPct val="90000"/>
              </a:lnSpc>
              <a:buClr>
                <a:srgbClr val="18579B"/>
              </a:buClr>
              <a:buSzPts val="3600"/>
              <a:buFont typeface="Calibri"/>
              <a:buChar char="•"/>
            </a:pPr>
            <a:r>
              <a:rPr lang="en-US" sz="3600" dirty="0" err="1"/>
              <a:t>Comportamiento</a:t>
            </a:r>
            <a:r>
              <a:rPr lang="en-US" sz="3600" dirty="0"/>
              <a:t> </a:t>
            </a:r>
            <a:r>
              <a:rPr lang="en-US" sz="3600" dirty="0" err="1"/>
              <a:t>antideportivo</a:t>
            </a:r>
            <a:r>
              <a:rPr lang="en-US" sz="3600" dirty="0"/>
              <a:t> </a:t>
            </a:r>
            <a:r>
              <a:rPr lang="en-US" sz="3600" dirty="0" err="1">
                <a:solidFill>
                  <a:srgbClr val="7030A0"/>
                </a:solidFill>
              </a:rPr>
              <a:t>extremo</a:t>
            </a:r>
            <a:r>
              <a:rPr lang="en-US" sz="3600" dirty="0">
                <a:solidFill>
                  <a:srgbClr val="7030A0"/>
                </a:solidFill>
              </a:rPr>
              <a:t>.</a:t>
            </a:r>
          </a:p>
          <a:p>
            <a:pPr marL="903288" lvl="0" indent="-719138">
              <a:lnSpc>
                <a:spcPct val="90000"/>
              </a:lnSpc>
              <a:buClr>
                <a:srgbClr val="18579B"/>
              </a:buClr>
              <a:buSzPts val="3600"/>
              <a:buFont typeface="Calibri"/>
              <a:buChar char="•"/>
            </a:pPr>
            <a:r>
              <a:rPr lang="en-US" sz="3600" dirty="0">
                <a:solidFill>
                  <a:srgbClr val="7030A0"/>
                </a:solidFill>
              </a:rPr>
              <a:t>O??</a:t>
            </a:r>
          </a:p>
          <a:p>
            <a:pPr marL="184150" lvl="0" indent="0">
              <a:lnSpc>
                <a:spcPct val="90000"/>
              </a:lnSpc>
              <a:buClr>
                <a:srgbClr val="18579B"/>
              </a:buClr>
              <a:buSzPts val="3600"/>
            </a:pPr>
            <a:r>
              <a:rPr lang="es-ES" sz="3600" b="1" i="1" dirty="0"/>
              <a:t>Las faltas técnicas (FT) se señalarán</a:t>
            </a:r>
            <a:r>
              <a:rPr lang="es-ES" sz="3600" b="1" i="1" dirty="0">
                <a:solidFill>
                  <a:srgbClr val="7030A0"/>
                </a:solidFill>
              </a:rPr>
              <a:t> después de que termine el rally.</a:t>
            </a:r>
          </a:p>
          <a:p>
            <a:pPr marL="903288" lvl="0" indent="-719138">
              <a:lnSpc>
                <a:spcPct val="90000"/>
              </a:lnSpc>
              <a:buClr>
                <a:srgbClr val="18579B"/>
              </a:buClr>
              <a:buSzPts val="3600"/>
              <a:buFont typeface="Calibri"/>
              <a:buChar char="•"/>
            </a:pPr>
            <a:r>
              <a:rPr lang="es-ES" sz="3600" b="1" i="1" dirty="0"/>
              <a:t>Cuando se emita una falta técnica (FT):</a:t>
            </a:r>
          </a:p>
          <a:p>
            <a:pPr marL="1792288" lvl="1" indent="-804863">
              <a:spcBef>
                <a:spcPts val="600"/>
              </a:spcBef>
              <a:buClr>
                <a:srgbClr val="FF0000"/>
              </a:buClr>
              <a:buSzPts val="3600"/>
              <a:buFont typeface="Courier New"/>
              <a:buChar char="o"/>
            </a:pPr>
            <a:r>
              <a:rPr lang="es-ES" sz="3600" b="1" dirty="0">
                <a:solidFill>
                  <a:srgbClr val="FF0000"/>
                </a:solidFill>
              </a:rPr>
              <a:t>Restar </a:t>
            </a:r>
            <a:r>
              <a:rPr lang="es-ES" sz="3600" b="1" dirty="0">
                <a:solidFill>
                  <a:srgbClr val="7030A0"/>
                </a:solidFill>
              </a:rPr>
              <a:t>un punto del equipo infractor.</a:t>
            </a:r>
            <a:endParaRPr lang="es-ES" sz="2800" dirty="0">
              <a:solidFill>
                <a:srgbClr val="7030A0"/>
              </a:solidFill>
            </a:endParaRPr>
          </a:p>
          <a:p>
            <a:pPr marL="987425" lvl="1" indent="0">
              <a:spcBef>
                <a:spcPts val="600"/>
              </a:spcBef>
              <a:buClr>
                <a:srgbClr val="FF0000"/>
              </a:buClr>
              <a:buSzPts val="2800"/>
              <a:buNone/>
            </a:pPr>
            <a:r>
              <a:rPr lang="es-ES" sz="3200" i="1" dirty="0">
                <a:solidFill>
                  <a:srgbClr val="FF0000"/>
                </a:solidFill>
              </a:rPr>
              <a:t>(a menos que su puntuación sea "0", si es "0" se agregará un punto a la puntuación del equipo no infractor)</a:t>
            </a:r>
            <a:endParaRPr sz="3200" dirty="0">
              <a:solidFill>
                <a:srgbClr val="7030A0"/>
              </a:solidFill>
              <a:latin typeface="Calibri"/>
              <a:ea typeface="Calibri"/>
              <a:cs typeface="Calibri"/>
              <a:sym typeface="Calibri"/>
            </a:endParaRPr>
          </a:p>
        </p:txBody>
      </p:sp>
      <p:sp>
        <p:nvSpPr>
          <p:cNvPr id="1731" name="Google Shape;1731;p223"/>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46</a:t>
            </a:fld>
            <a:endParaRPr dirty="0"/>
          </a:p>
        </p:txBody>
      </p:sp>
      <p:sp>
        <p:nvSpPr>
          <p:cNvPr id="4" name="Rectángulo 3"/>
          <p:cNvSpPr/>
          <p:nvPr/>
        </p:nvSpPr>
        <p:spPr>
          <a:xfrm>
            <a:off x="8453000" y="654875"/>
            <a:ext cx="2917371" cy="2031325"/>
          </a:xfrm>
          <a:prstGeom prst="rect">
            <a:avLst/>
          </a:prstGeom>
          <a:solidFill>
            <a:schemeClr val="accent4">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marL="84138" lvl="0">
              <a:buClr>
                <a:srgbClr val="18579B"/>
              </a:buClr>
              <a:buSzPts val="3600"/>
            </a:pPr>
            <a:r>
              <a:rPr lang="es-ES" sz="1800" dirty="0">
                <a:solidFill>
                  <a:srgbClr val="18579B"/>
                </a:solidFill>
                <a:ea typeface="Calibri"/>
                <a:cs typeface="Calibri"/>
                <a:sym typeface="Calibri"/>
              </a:rPr>
              <a:t>Una segunda advertencia técnica en un partido (por cualquiera de los jugadores del equipo, por cualquier motivo) </a:t>
            </a:r>
            <a:r>
              <a:rPr lang="es-ES" sz="1800" dirty="0">
                <a:solidFill>
                  <a:srgbClr val="FF0000"/>
                </a:solidFill>
                <a:ea typeface="Calibri"/>
                <a:cs typeface="Calibri"/>
                <a:sym typeface="Calibri"/>
              </a:rPr>
              <a:t>garantiza</a:t>
            </a:r>
            <a:r>
              <a:rPr lang="es-ES" sz="1800" dirty="0">
                <a:solidFill>
                  <a:srgbClr val="18579B"/>
                </a:solidFill>
                <a:ea typeface="Calibri"/>
                <a:cs typeface="Calibri"/>
                <a:sym typeface="Calibri"/>
              </a:rPr>
              <a:t> una FT.                	AT+AT = FT </a:t>
            </a:r>
            <a:endParaRPr lang="es-ES" sz="1800" dirty="0"/>
          </a:p>
        </p:txBody>
      </p:sp>
      <p:cxnSp>
        <p:nvCxnSpPr>
          <p:cNvPr id="5" name="Conector recto de flecha 4"/>
          <p:cNvCxnSpPr/>
          <p:nvPr/>
        </p:nvCxnSpPr>
        <p:spPr>
          <a:xfrm flipV="1">
            <a:off x="1820008" y="2312377"/>
            <a:ext cx="6638192" cy="183759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226"/>
          <p:cNvSpPr txBox="1">
            <a:spLocks noGrp="1"/>
          </p:cNvSpPr>
          <p:nvPr>
            <p:ph type="body" idx="1"/>
          </p:nvPr>
        </p:nvSpPr>
        <p:spPr>
          <a:xfrm>
            <a:off x="165463" y="117565"/>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dirty="0" err="1">
                <a:solidFill>
                  <a:srgbClr val="18579B"/>
                </a:solidFill>
                <a:latin typeface="Calibri"/>
                <a:ea typeface="Calibri"/>
                <a:cs typeface="Calibri"/>
                <a:sym typeface="Calibri"/>
              </a:rPr>
              <a:t>Registro</a:t>
            </a:r>
            <a:r>
              <a:rPr lang="en-US" sz="4400" b="1" i="1" dirty="0">
                <a:solidFill>
                  <a:srgbClr val="18579B"/>
                </a:solidFill>
                <a:latin typeface="Calibri"/>
                <a:ea typeface="Calibri"/>
                <a:cs typeface="Calibri"/>
                <a:sym typeface="Calibri"/>
              </a:rPr>
              <a:t> de </a:t>
            </a:r>
            <a:r>
              <a:rPr lang="en-US" sz="4400" b="1" i="1" dirty="0" err="1">
                <a:solidFill>
                  <a:srgbClr val="18579B"/>
                </a:solidFill>
                <a:latin typeface="Calibri"/>
                <a:ea typeface="Calibri"/>
                <a:cs typeface="Calibri"/>
                <a:sym typeface="Calibri"/>
              </a:rPr>
              <a:t>una</a:t>
            </a:r>
            <a:r>
              <a:rPr lang="en-US" sz="4400" b="1" i="1" dirty="0">
                <a:solidFill>
                  <a:srgbClr val="18579B"/>
                </a:solidFill>
                <a:latin typeface="Calibri"/>
                <a:ea typeface="Calibri"/>
                <a:cs typeface="Calibri"/>
                <a:sym typeface="Calibri"/>
              </a:rPr>
              <a:t> Falta Técnica – </a:t>
            </a:r>
            <a:r>
              <a:rPr lang="en-US" sz="4400" b="1" i="1" dirty="0" err="1">
                <a:solidFill>
                  <a:srgbClr val="18579B"/>
                </a:solidFill>
              </a:rPr>
              <a:t>Deducir</a:t>
            </a:r>
            <a:r>
              <a:rPr lang="en-US" sz="4400" b="1" i="1" dirty="0">
                <a:solidFill>
                  <a:srgbClr val="18579B"/>
                </a:solidFill>
                <a:latin typeface="Calibri"/>
                <a:ea typeface="Calibri"/>
                <a:cs typeface="Calibri"/>
                <a:sym typeface="Calibri"/>
              </a:rPr>
              <a:t> un Punto</a:t>
            </a:r>
            <a:endParaRPr sz="2000" i="1" dirty="0">
              <a:latin typeface="Calibri"/>
              <a:ea typeface="Calibri"/>
              <a:cs typeface="Calibri"/>
              <a:sym typeface="Calibri"/>
            </a:endParaRPr>
          </a:p>
          <a:p>
            <a:pPr marL="0" lvl="0" indent="0" algn="ctr">
              <a:spcBef>
                <a:spcPts val="600"/>
              </a:spcBef>
              <a:buClr>
                <a:srgbClr val="18579B"/>
              </a:buClr>
              <a:buSzPts val="3200"/>
            </a:pPr>
            <a:r>
              <a:rPr lang="es-ES" sz="3200" dirty="0">
                <a:solidFill>
                  <a:srgbClr val="18579B"/>
                </a:solidFill>
              </a:rPr>
              <a:t>Cuando el equipo infractor tiene al menos un punto: frente a la hoja de puntuación</a:t>
            </a:r>
            <a:endParaRPr sz="3200" dirty="0">
              <a:solidFill>
                <a:srgbClr val="18579B"/>
              </a:solidFill>
              <a:latin typeface="Calibri"/>
              <a:ea typeface="Calibri"/>
              <a:cs typeface="Calibri"/>
              <a:sym typeface="Calibri"/>
            </a:endParaRPr>
          </a:p>
        </p:txBody>
      </p:sp>
      <p:pic>
        <p:nvPicPr>
          <p:cNvPr id="1749" name="Google Shape;1749;p226"/>
          <p:cNvPicPr preferRelativeResize="0"/>
          <p:nvPr/>
        </p:nvPicPr>
        <p:blipFill rotWithShape="1">
          <a:blip r:embed="rId3">
            <a:alphaModFix/>
          </a:blip>
          <a:srcRect/>
          <a:stretch/>
        </p:blipFill>
        <p:spPr>
          <a:xfrm>
            <a:off x="2489811" y="1828799"/>
            <a:ext cx="7614185" cy="4911635"/>
          </a:xfrm>
          <a:prstGeom prst="rect">
            <a:avLst/>
          </a:prstGeom>
          <a:noFill/>
          <a:ln>
            <a:noFill/>
          </a:ln>
        </p:spPr>
      </p:pic>
      <p:sp>
        <p:nvSpPr>
          <p:cNvPr id="1750" name="Google Shape;1750;p226"/>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47</a:t>
            </a:fld>
            <a:endParaRPr dirty="0"/>
          </a:p>
        </p:txBody>
      </p:sp>
      <p:sp>
        <p:nvSpPr>
          <p:cNvPr id="2" name="Rectángulo 1"/>
          <p:cNvSpPr/>
          <p:nvPr/>
        </p:nvSpPr>
        <p:spPr>
          <a:xfrm>
            <a:off x="165463" y="1521022"/>
            <a:ext cx="2472229" cy="1015663"/>
          </a:xfrm>
          <a:prstGeom prst="rect">
            <a:avLst/>
          </a:prstGeom>
          <a:solidFill>
            <a:schemeClr val="accent4">
              <a:lumMod val="40000"/>
              <a:lumOff val="6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s-ES" sz="2000" dirty="0">
                <a:solidFill>
                  <a:srgbClr val="FF0000"/>
                </a:solidFill>
              </a:rPr>
              <a:t>1.- Borrar </a:t>
            </a:r>
            <a:r>
              <a:rPr lang="es-ES" sz="2000" dirty="0">
                <a:solidFill>
                  <a:srgbClr val="7030A0"/>
                </a:solidFill>
              </a:rPr>
              <a:t>el punto "/\" de la hoja de puntuación</a:t>
            </a:r>
            <a:endParaRPr lang="es-ES" sz="2000" dirty="0"/>
          </a:p>
        </p:txBody>
      </p:sp>
      <p:sp>
        <p:nvSpPr>
          <p:cNvPr id="15" name="Rectángulo 14"/>
          <p:cNvSpPr/>
          <p:nvPr/>
        </p:nvSpPr>
        <p:spPr>
          <a:xfrm>
            <a:off x="8297699" y="2145391"/>
            <a:ext cx="2472229" cy="1015663"/>
          </a:xfrm>
          <a:prstGeom prst="rect">
            <a:avLst/>
          </a:prstGeom>
          <a:solidFill>
            <a:schemeClr val="accent4">
              <a:lumMod val="40000"/>
              <a:lumOff val="6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s-ES" sz="2000" dirty="0">
                <a:solidFill>
                  <a:srgbClr val="18579B"/>
                </a:solidFill>
              </a:rPr>
              <a:t>2.- Marcar </a:t>
            </a:r>
            <a:r>
              <a:rPr lang="es-ES" sz="2000" dirty="0">
                <a:solidFill>
                  <a:srgbClr val="FF0000"/>
                </a:solidFill>
              </a:rPr>
              <a:t>“FT"</a:t>
            </a:r>
            <a:r>
              <a:rPr lang="es-ES" sz="2000" dirty="0">
                <a:solidFill>
                  <a:srgbClr val="18579B"/>
                </a:solidFill>
              </a:rPr>
              <a:t> en la casilla AT / FT de ese equipo</a:t>
            </a:r>
            <a:endParaRPr lang="es-ES" sz="2000" dirty="0"/>
          </a:p>
        </p:txBody>
      </p:sp>
      <p:sp>
        <p:nvSpPr>
          <p:cNvPr id="21" name="Rectángulo 20"/>
          <p:cNvSpPr/>
          <p:nvPr/>
        </p:nvSpPr>
        <p:spPr>
          <a:xfrm>
            <a:off x="209694" y="3649305"/>
            <a:ext cx="2280117" cy="1938992"/>
          </a:xfrm>
          <a:prstGeom prst="rect">
            <a:avLst/>
          </a:prstGeom>
          <a:solidFill>
            <a:schemeClr val="accent4">
              <a:lumMod val="40000"/>
              <a:lumOff val="6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s-ES" sz="2000" dirty="0">
                <a:solidFill>
                  <a:srgbClr val="18579B"/>
                </a:solidFill>
              </a:rPr>
              <a:t>3.- Marcar otro “FT" en el cuadro de puntuación a </a:t>
            </a:r>
            <a:r>
              <a:rPr lang="es-ES" sz="2000" dirty="0">
                <a:solidFill>
                  <a:srgbClr val="FF0000"/>
                </a:solidFill>
              </a:rPr>
              <a:t>la izquierda </a:t>
            </a:r>
            <a:r>
              <a:rPr lang="es-ES" sz="2000" dirty="0">
                <a:solidFill>
                  <a:srgbClr val="18579B"/>
                </a:solidFill>
              </a:rPr>
              <a:t>de la diagonal eliminada</a:t>
            </a:r>
            <a:endParaRPr lang="es-ES" sz="2000" dirty="0"/>
          </a:p>
        </p:txBody>
      </p:sp>
      <p:sp>
        <p:nvSpPr>
          <p:cNvPr id="22" name="Rectángulo 21"/>
          <p:cNvSpPr/>
          <p:nvPr/>
        </p:nvSpPr>
        <p:spPr>
          <a:xfrm>
            <a:off x="9704069" y="4309381"/>
            <a:ext cx="2280117" cy="2554545"/>
          </a:xfrm>
          <a:prstGeom prst="rect">
            <a:avLst/>
          </a:prstGeom>
          <a:solidFill>
            <a:schemeClr val="accent4">
              <a:lumMod val="40000"/>
              <a:lumOff val="6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s-ES" sz="2000" dirty="0">
                <a:solidFill>
                  <a:srgbClr val="18579B"/>
                </a:solidFill>
              </a:rPr>
              <a:t>4.- </a:t>
            </a:r>
            <a:r>
              <a:rPr lang="es-ES" sz="2000" dirty="0">
                <a:solidFill>
                  <a:srgbClr val="FF0000"/>
                </a:solidFill>
              </a:rPr>
              <a:t>Registrar los detalles </a:t>
            </a:r>
            <a:r>
              <a:rPr lang="es-ES" sz="2000" dirty="0">
                <a:solidFill>
                  <a:srgbClr val="7030A0"/>
                </a:solidFill>
              </a:rPr>
              <a:t>en la parte posterior de la hoja de puntuación, de manera similar a una advertencia técnica</a:t>
            </a:r>
            <a:endParaRPr lang="es-ES" sz="2000" dirty="0"/>
          </a:p>
        </p:txBody>
      </p:sp>
      <p:sp>
        <p:nvSpPr>
          <p:cNvPr id="18" name="Elipse 17"/>
          <p:cNvSpPr/>
          <p:nvPr/>
        </p:nvSpPr>
        <p:spPr>
          <a:xfrm>
            <a:off x="4035669" y="3649305"/>
            <a:ext cx="360485" cy="430326"/>
          </a:xfrm>
          <a:prstGeom prst="ellipse">
            <a:avLst/>
          </a:prstGeom>
          <a:noFill/>
          <a:ln w="476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24" name="Elipse 23"/>
          <p:cNvSpPr/>
          <p:nvPr/>
        </p:nvSpPr>
        <p:spPr>
          <a:xfrm>
            <a:off x="8030308" y="3558313"/>
            <a:ext cx="360485" cy="430326"/>
          </a:xfrm>
          <a:prstGeom prst="ellipse">
            <a:avLst/>
          </a:prstGeom>
          <a:noFill/>
          <a:ln w="476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25" name="Elipse 24"/>
          <p:cNvSpPr/>
          <p:nvPr/>
        </p:nvSpPr>
        <p:spPr>
          <a:xfrm>
            <a:off x="3766160" y="3696032"/>
            <a:ext cx="436563" cy="462730"/>
          </a:xfrm>
          <a:prstGeom prst="ellipse">
            <a:avLst/>
          </a:prstGeom>
          <a:noFill/>
          <a:ln w="476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21" grpId="0" animBg="1"/>
      <p:bldP spid="22" grpId="0" animBg="1"/>
      <p:bldP spid="18" grpId="0" animBg="1"/>
      <p:bldP spid="24" grpId="0" animBg="1"/>
      <p:bldP spid="2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227"/>
          <p:cNvSpPr txBox="1">
            <a:spLocks noGrp="1"/>
          </p:cNvSpPr>
          <p:nvPr>
            <p:ph type="body" idx="1"/>
          </p:nvPr>
        </p:nvSpPr>
        <p:spPr>
          <a:xfrm>
            <a:off x="165463" y="-117566"/>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ES" sz="4400" b="1" i="1" dirty="0">
                <a:solidFill>
                  <a:srgbClr val="18579B"/>
                </a:solidFill>
                <a:latin typeface="Calibri"/>
                <a:ea typeface="Calibri"/>
                <a:cs typeface="Calibri"/>
                <a:sym typeface="Calibri"/>
              </a:rPr>
              <a:t>Registro de un Punto</a:t>
            </a:r>
            <a:endParaRPr dirty="0"/>
          </a:p>
          <a:p>
            <a:pPr marL="349250" lvl="0" indent="-349250" algn="ctr">
              <a:spcBef>
                <a:spcPts val="600"/>
              </a:spcBef>
              <a:buSzPts val="3080"/>
            </a:pPr>
            <a:r>
              <a:rPr lang="es-ES" sz="2800" b="1" i="1" dirty="0">
                <a:solidFill>
                  <a:srgbClr val="18579B"/>
                </a:solidFill>
              </a:rPr>
              <a:t>Después de que se haya deducido un punto por Falta Técnica
</a:t>
            </a:r>
            <a:endParaRPr sz="2800" i="1" dirty="0">
              <a:latin typeface="Calibri"/>
              <a:ea typeface="Calibri"/>
              <a:cs typeface="Calibri"/>
              <a:sym typeface="Calibri"/>
            </a:endParaRPr>
          </a:p>
        </p:txBody>
      </p:sp>
      <p:pic>
        <p:nvPicPr>
          <p:cNvPr id="1756" name="Google Shape;1756;p227"/>
          <p:cNvPicPr preferRelativeResize="0"/>
          <p:nvPr/>
        </p:nvPicPr>
        <p:blipFill rotWithShape="1">
          <a:blip r:embed="rId3">
            <a:alphaModFix/>
          </a:blip>
          <a:srcRect/>
          <a:stretch/>
        </p:blipFill>
        <p:spPr>
          <a:xfrm>
            <a:off x="1948878" y="1223554"/>
            <a:ext cx="8618421" cy="5634446"/>
          </a:xfrm>
          <a:prstGeom prst="rect">
            <a:avLst/>
          </a:prstGeom>
          <a:noFill/>
          <a:ln>
            <a:noFill/>
          </a:ln>
        </p:spPr>
      </p:pic>
      <p:sp>
        <p:nvSpPr>
          <p:cNvPr id="1757" name="Google Shape;1757;p227"/>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48</a:t>
            </a:fld>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229"/>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ES" sz="4400" b="1" i="1" dirty="0">
                <a:solidFill>
                  <a:srgbClr val="18579B"/>
                </a:solidFill>
                <a:latin typeface="Calibri"/>
                <a:ea typeface="Calibri"/>
                <a:cs typeface="Calibri"/>
                <a:sym typeface="Calibri"/>
              </a:rPr>
              <a:t>Registro de una Falta Técnica – Añadir un Punto</a:t>
            </a:r>
            <a:endParaRPr lang="es-ES" sz="2000" i="1" dirty="0">
              <a:latin typeface="Calibri"/>
              <a:ea typeface="Calibri"/>
              <a:cs typeface="Calibri"/>
              <a:sym typeface="Calibri"/>
            </a:endParaRPr>
          </a:p>
          <a:p>
            <a:pPr marL="0" lvl="0" indent="0" algn="ctr">
              <a:spcBef>
                <a:spcPts val="600"/>
              </a:spcBef>
              <a:buClr>
                <a:srgbClr val="18579B"/>
              </a:buClr>
              <a:buSzPts val="3200"/>
            </a:pPr>
            <a:r>
              <a:rPr lang="es-ES" sz="3200" dirty="0">
                <a:solidFill>
                  <a:srgbClr val="18579B"/>
                </a:solidFill>
              </a:rPr>
              <a:t>Cuando el equipo infractor tiene "0" puntos
</a:t>
            </a:r>
            <a:endParaRPr sz="3200" dirty="0">
              <a:solidFill>
                <a:srgbClr val="18579B"/>
              </a:solidFill>
              <a:latin typeface="Calibri"/>
              <a:ea typeface="Calibri"/>
              <a:cs typeface="Calibri"/>
              <a:sym typeface="Calibri"/>
            </a:endParaRPr>
          </a:p>
        </p:txBody>
      </p:sp>
      <p:pic>
        <p:nvPicPr>
          <p:cNvPr id="1769" name="Google Shape;1769;p229"/>
          <p:cNvPicPr preferRelativeResize="0"/>
          <p:nvPr/>
        </p:nvPicPr>
        <p:blipFill rotWithShape="1">
          <a:blip r:embed="rId3">
            <a:alphaModFix/>
          </a:blip>
          <a:srcRect/>
          <a:stretch/>
        </p:blipFill>
        <p:spPr>
          <a:xfrm>
            <a:off x="1759313" y="1272940"/>
            <a:ext cx="8394881" cy="5495139"/>
          </a:xfrm>
          <a:prstGeom prst="rect">
            <a:avLst/>
          </a:prstGeom>
          <a:noFill/>
          <a:ln>
            <a:noFill/>
          </a:ln>
        </p:spPr>
      </p:pic>
      <p:sp>
        <p:nvSpPr>
          <p:cNvPr id="1770" name="Google Shape;1770;p229"/>
          <p:cNvSpPr txBox="1">
            <a:spLocks noGrp="1"/>
          </p:cNvSpPr>
          <p:nvPr>
            <p:ph type="sldNum" idx="12"/>
          </p:nvPr>
        </p:nvSpPr>
        <p:spPr>
          <a:xfrm>
            <a:off x="11238655" y="6135087"/>
            <a:ext cx="78788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49</a:t>
            </a:fld>
            <a:endParaRPr dirty="0"/>
          </a:p>
        </p:txBody>
      </p:sp>
      <p:sp>
        <p:nvSpPr>
          <p:cNvPr id="5" name="Rectángulo 4"/>
          <p:cNvSpPr/>
          <p:nvPr/>
        </p:nvSpPr>
        <p:spPr>
          <a:xfrm>
            <a:off x="165463" y="2382668"/>
            <a:ext cx="2472229" cy="1015663"/>
          </a:xfrm>
          <a:prstGeom prst="rect">
            <a:avLst/>
          </a:prstGeom>
          <a:solidFill>
            <a:schemeClr val="accent4">
              <a:lumMod val="40000"/>
              <a:lumOff val="6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s-ES" sz="2000" dirty="0">
                <a:solidFill>
                  <a:srgbClr val="FF0000"/>
                </a:solidFill>
              </a:rPr>
              <a:t>1.- Marcar “FT" en la casilla AT / FT </a:t>
            </a:r>
            <a:r>
              <a:rPr lang="es-ES" sz="2000" dirty="0">
                <a:solidFill>
                  <a:srgbClr val="7030A0"/>
                </a:solidFill>
              </a:rPr>
              <a:t>del equipo infractor</a:t>
            </a:r>
            <a:endParaRPr lang="es-ES" sz="2000" dirty="0"/>
          </a:p>
        </p:txBody>
      </p:sp>
      <p:sp>
        <p:nvSpPr>
          <p:cNvPr id="6" name="Elipse 5"/>
          <p:cNvSpPr/>
          <p:nvPr/>
        </p:nvSpPr>
        <p:spPr>
          <a:xfrm>
            <a:off x="3024554" y="4801096"/>
            <a:ext cx="518747" cy="579795"/>
          </a:xfrm>
          <a:prstGeom prst="ellipse">
            <a:avLst/>
          </a:prstGeom>
          <a:noFill/>
          <a:ln w="476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7" name="Rectángulo 6"/>
          <p:cNvSpPr/>
          <p:nvPr/>
        </p:nvSpPr>
        <p:spPr>
          <a:xfrm>
            <a:off x="9275815" y="1213117"/>
            <a:ext cx="2472229" cy="2246769"/>
          </a:xfrm>
          <a:prstGeom prst="rect">
            <a:avLst/>
          </a:prstGeom>
          <a:solidFill>
            <a:schemeClr val="accent4">
              <a:lumMod val="40000"/>
              <a:lumOff val="6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s-ES" sz="2000" dirty="0">
                <a:solidFill>
                  <a:srgbClr val="FF0000"/>
                </a:solidFill>
              </a:rPr>
              <a:t>2.- Marcar “FT” en el cuadro de puntuación </a:t>
            </a:r>
            <a:r>
              <a:rPr lang="es-ES" sz="2000" dirty="0">
                <a:solidFill>
                  <a:srgbClr val="7030A0"/>
                </a:solidFill>
              </a:rPr>
              <a:t>(del equipo no infractor) a la derecha de la última puntuación de ese equipo</a:t>
            </a:r>
            <a:endParaRPr lang="es-ES" sz="2000" dirty="0"/>
          </a:p>
        </p:txBody>
      </p:sp>
      <p:sp>
        <p:nvSpPr>
          <p:cNvPr id="8" name="Elipse 7"/>
          <p:cNvSpPr/>
          <p:nvPr/>
        </p:nvSpPr>
        <p:spPr>
          <a:xfrm>
            <a:off x="6178731" y="3213837"/>
            <a:ext cx="538592" cy="584440"/>
          </a:xfrm>
          <a:prstGeom prst="ellipse">
            <a:avLst/>
          </a:prstGeom>
          <a:noFill/>
          <a:ln w="476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9" name="Rectángulo 8"/>
          <p:cNvSpPr/>
          <p:nvPr/>
        </p:nvSpPr>
        <p:spPr>
          <a:xfrm>
            <a:off x="8700868" y="3673306"/>
            <a:ext cx="3256670" cy="3170099"/>
          </a:xfrm>
          <a:prstGeom prst="rect">
            <a:avLst/>
          </a:prstGeom>
          <a:solidFill>
            <a:schemeClr val="accent4">
              <a:lumMod val="40000"/>
              <a:lumOff val="6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pPr marL="285750" indent="-285750">
              <a:buFont typeface="Arial" panose="020B0604020202020204" pitchFamily="34" charset="0"/>
              <a:buChar char="•"/>
            </a:pPr>
            <a:r>
              <a:rPr lang="es-ES" sz="2000" dirty="0">
                <a:solidFill>
                  <a:srgbClr val="18579B"/>
                </a:solidFill>
              </a:rPr>
              <a:t>Si la FT es del receptor, el FT se pone hacia arriba en la casilla del equipo al servicio</a:t>
            </a:r>
          </a:p>
          <a:p>
            <a:pPr marL="285750" indent="-285750">
              <a:buFont typeface="Arial" panose="020B0604020202020204" pitchFamily="34" charset="0"/>
              <a:buChar char="•"/>
            </a:pPr>
            <a:r>
              <a:rPr lang="es-ES" sz="2000" dirty="0">
                <a:solidFill>
                  <a:srgbClr val="18579B"/>
                </a:solidFill>
              </a:rPr>
              <a:t>Si la FT es del servidor, el FT se pone hacia arriba en la casilla del equipo al resto (que estará al revés) seguido con la marca vertical “|”</a:t>
            </a:r>
            <a:endParaRPr lang="es-E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4"/>
          <p:cNvSpPr txBox="1">
            <a:spLocks noGrp="1"/>
          </p:cNvSpPr>
          <p:nvPr>
            <p:ph type="title"/>
          </p:nvPr>
        </p:nvSpPr>
        <p:spPr>
          <a:xfrm>
            <a:off x="388775" y="186331"/>
            <a:ext cx="10849880" cy="940743"/>
          </a:xfrm>
          <a:prstGeom prst="rect">
            <a:avLst/>
          </a:prstGeom>
          <a:noFill/>
          <a:ln>
            <a:noFill/>
          </a:ln>
        </p:spPr>
        <p:txBody>
          <a:bodyPr spcFirstLastPara="1" wrap="square" lIns="45700" tIns="45700" rIns="45700" bIns="45700" anchor="b" anchorCtr="0">
            <a:noAutofit/>
          </a:bodyPr>
          <a:lstStyle/>
          <a:p>
            <a:pPr lvl="0">
              <a:buClr>
                <a:srgbClr val="18579B"/>
              </a:buClr>
              <a:buSzPts val="4800"/>
            </a:pPr>
            <a:r>
              <a:rPr lang="en-US" sz="5400" b="1" i="1" dirty="0" err="1">
                <a:solidFill>
                  <a:srgbClr val="18579B"/>
                </a:solidFill>
              </a:rPr>
              <a:t>Responsabilidades</a:t>
            </a:r>
            <a:r>
              <a:rPr lang="en-US" sz="5400" b="1" i="1" dirty="0">
                <a:solidFill>
                  <a:srgbClr val="18579B"/>
                </a:solidFill>
              </a:rPr>
              <a:t> </a:t>
            </a:r>
            <a:r>
              <a:rPr lang="en-US" sz="5400" b="1" i="1" dirty="0" err="1">
                <a:solidFill>
                  <a:srgbClr val="18579B"/>
                </a:solidFill>
              </a:rPr>
              <a:t>principales</a:t>
            </a:r>
            <a:endParaRPr dirty="0"/>
          </a:p>
        </p:txBody>
      </p:sp>
      <p:sp>
        <p:nvSpPr>
          <p:cNvPr id="147" name="Google Shape;147;p14"/>
          <p:cNvSpPr txBox="1">
            <a:spLocks noGrp="1"/>
          </p:cNvSpPr>
          <p:nvPr>
            <p:ph type="body" idx="1"/>
          </p:nvPr>
        </p:nvSpPr>
        <p:spPr>
          <a:xfrm>
            <a:off x="1219199" y="1246910"/>
            <a:ext cx="10019456" cy="5395430"/>
          </a:xfrm>
          <a:prstGeom prst="rect">
            <a:avLst/>
          </a:prstGeom>
          <a:noFill/>
          <a:ln>
            <a:noFill/>
          </a:ln>
        </p:spPr>
        <p:txBody>
          <a:bodyPr spcFirstLastPara="1" wrap="square" lIns="45700" tIns="45700" rIns="45700" bIns="45700" anchor="t" anchorCtr="0">
            <a:normAutofit fontScale="32500" lnSpcReduction="20000"/>
          </a:bodyPr>
          <a:lstStyle/>
          <a:p>
            <a:pPr marL="349250" lvl="0" indent="-349250" algn="l" rtl="0">
              <a:lnSpc>
                <a:spcPct val="100000"/>
              </a:lnSpc>
              <a:spcBef>
                <a:spcPts val="0"/>
              </a:spcBef>
              <a:spcAft>
                <a:spcPts val="0"/>
              </a:spcAft>
              <a:buClr>
                <a:srgbClr val="18579B"/>
              </a:buClr>
              <a:buSzPct val="100000"/>
              <a:buFont typeface="Calibri"/>
              <a:buNone/>
            </a:pPr>
            <a:endParaRPr sz="2000" dirty="0">
              <a:latin typeface="Calibri"/>
              <a:ea typeface="Calibri"/>
              <a:cs typeface="Calibri"/>
              <a:sym typeface="Calibri"/>
            </a:endParaRPr>
          </a:p>
          <a:p>
            <a:pPr marL="719138" lvl="0" indent="-719138">
              <a:buClr>
                <a:srgbClr val="18579B"/>
              </a:buClr>
              <a:buSzPct val="100000"/>
              <a:buFont typeface="Arial"/>
              <a:buChar char="•"/>
            </a:pPr>
            <a:r>
              <a:rPr lang="es-ES" sz="6000" dirty="0"/>
              <a:t>Interpretar y hacer cumplir las reglas
Verificar que la pista sea segura para jugar </a:t>
            </a:r>
          </a:p>
          <a:p>
            <a:pPr marL="719138" lvl="0" indent="-719138">
              <a:buClr>
                <a:srgbClr val="18579B"/>
              </a:buClr>
              <a:buSzPct val="100000"/>
              <a:buFont typeface="Arial"/>
              <a:buChar char="•"/>
            </a:pPr>
            <a:r>
              <a:rPr lang="es-ES" sz="6000" dirty="0"/>
              <a:t>Mantener y anunciar la puntuación correctamente
</a:t>
            </a:r>
            <a:r>
              <a:rPr lang="en-US" sz="6000" dirty="0" err="1"/>
              <a:t>Seguimiento</a:t>
            </a:r>
            <a:r>
              <a:rPr lang="en-US" sz="6000" dirty="0"/>
              <a:t> </a:t>
            </a:r>
            <a:r>
              <a:rPr lang="en-US" sz="6000" dirty="0" err="1"/>
              <a:t>correcto</a:t>
            </a:r>
            <a:r>
              <a:rPr lang="en-US" sz="6000" dirty="0"/>
              <a:t> del </a:t>
            </a:r>
            <a:r>
              <a:rPr lang="en-US" sz="6000" dirty="0" err="1"/>
              <a:t>servidor</a:t>
            </a:r>
            <a:r>
              <a:rPr lang="en-US" sz="6000" dirty="0"/>
              <a:t>/receptor </a:t>
            </a:r>
            <a:endParaRPr sz="6000" dirty="0"/>
          </a:p>
          <a:p>
            <a:pPr marL="719138" lvl="0" indent="-719138">
              <a:buClr>
                <a:srgbClr val="18579B"/>
              </a:buClr>
              <a:buSzPct val="100000"/>
              <a:buFont typeface="Arial"/>
              <a:buChar char="•"/>
            </a:pPr>
            <a:r>
              <a:rPr lang="es-ES" sz="6000" dirty="0"/>
              <a:t>Señalar faltas de Servicio, Zona de No Volea y de servicio corto, inmediatamente 
Mantener el control del partido con fluidez y eficientemente</a:t>
            </a:r>
          </a:p>
          <a:p>
            <a:pPr marL="719138" lvl="0" indent="-719138">
              <a:buClr>
                <a:srgbClr val="18579B"/>
              </a:buClr>
              <a:buSzPct val="100000"/>
              <a:buFont typeface="Arial"/>
              <a:buChar char="•"/>
            </a:pPr>
            <a:r>
              <a:rPr lang="es-ES" sz="6000" dirty="0"/>
              <a:t>Reconocer violaciones, aplicar reglas y resolver disputas</a:t>
            </a:r>
          </a:p>
          <a:p>
            <a:pPr marL="719138" lvl="0" indent="-719138">
              <a:buClr>
                <a:srgbClr val="18579B"/>
              </a:buClr>
              <a:buSzPct val="100000"/>
              <a:buFont typeface="Arial"/>
              <a:buChar char="•"/>
            </a:pPr>
            <a:r>
              <a:rPr lang="es-ES" sz="6000" dirty="0"/>
              <a:t>Pronunciarse sobre faltas de línea solo cuando hay apelación</a:t>
            </a:r>
          </a:p>
          <a:p>
            <a:pPr marL="719138" lvl="0" indent="-719138">
              <a:buClr>
                <a:srgbClr val="18579B"/>
              </a:buClr>
              <a:buSzPct val="100000"/>
              <a:buFont typeface="Arial"/>
              <a:buChar char="•"/>
            </a:pPr>
            <a:r>
              <a:rPr lang="es-ES" sz="6000" dirty="0"/>
              <a:t>Señalar y hacer seguimiento de faltas de conducta</a:t>
            </a:r>
          </a:p>
        </p:txBody>
      </p:sp>
      <p:sp>
        <p:nvSpPr>
          <p:cNvPr id="148" name="Google Shape;148;p1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a:t>
            </a:fld>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230"/>
          <p:cNvSpPr txBox="1">
            <a:spLocks noGrp="1"/>
          </p:cNvSpPr>
          <p:nvPr>
            <p:ph type="body" idx="1"/>
          </p:nvPr>
        </p:nvSpPr>
        <p:spPr>
          <a:xfrm>
            <a:off x="220337" y="76200"/>
            <a:ext cx="11743981" cy="6188482"/>
          </a:xfrm>
          <a:prstGeom prst="rect">
            <a:avLst/>
          </a:prstGeom>
          <a:noFill/>
          <a:ln>
            <a:noFill/>
          </a:ln>
        </p:spPr>
        <p:txBody>
          <a:bodyPr spcFirstLastPara="1" wrap="square" lIns="45700" tIns="45700" rIns="45700" bIns="45700" anchor="t" anchorCtr="0">
            <a:normAutofit fontScale="92500" lnSpcReduction="10000"/>
          </a:bodyPr>
          <a:lstStyle/>
          <a:p>
            <a:pPr marL="349250" lvl="0" indent="-349250" algn="ctr" rtl="0">
              <a:lnSpc>
                <a:spcPct val="100000"/>
              </a:lnSpc>
              <a:spcBef>
                <a:spcPts val="0"/>
              </a:spcBef>
              <a:spcAft>
                <a:spcPts val="0"/>
              </a:spcAft>
              <a:buSzPts val="4840"/>
              <a:buFont typeface="Calibri"/>
              <a:buNone/>
            </a:pPr>
            <a:r>
              <a:rPr lang="en-US" sz="4400" b="1" i="1" dirty="0" err="1">
                <a:solidFill>
                  <a:srgbClr val="18579B"/>
                </a:solidFill>
              </a:rPr>
              <a:t>Faltas</a:t>
            </a:r>
            <a:r>
              <a:rPr lang="en-US" sz="4400" b="1" i="1" dirty="0">
                <a:solidFill>
                  <a:srgbClr val="18579B"/>
                </a:solidFill>
              </a:rPr>
              <a:t> </a:t>
            </a:r>
            <a:r>
              <a:rPr lang="en-US" sz="4400" b="1" i="1" dirty="0" err="1">
                <a:solidFill>
                  <a:srgbClr val="18579B"/>
                </a:solidFill>
              </a:rPr>
              <a:t>Técnicas</a:t>
            </a:r>
            <a:r>
              <a:rPr lang="en-US" sz="4400" b="1" dirty="0">
                <a:solidFill>
                  <a:srgbClr val="18579B"/>
                </a:solidFill>
                <a:latin typeface="Calibri"/>
                <a:ea typeface="Calibri"/>
                <a:cs typeface="Calibri"/>
                <a:sym typeface="Calibri"/>
              </a:rPr>
              <a:t> </a:t>
            </a:r>
            <a:r>
              <a:rPr lang="en-US" sz="2800" b="1" dirty="0">
                <a:solidFill>
                  <a:srgbClr val="18579B"/>
                </a:solidFill>
                <a:latin typeface="Calibri"/>
                <a:ea typeface="Calibri"/>
                <a:cs typeface="Calibri"/>
                <a:sym typeface="Calibri"/>
              </a:rPr>
              <a:t>(</a:t>
            </a:r>
            <a:r>
              <a:rPr lang="en-US" sz="2800" b="1" dirty="0" err="1">
                <a:solidFill>
                  <a:srgbClr val="18579B"/>
                </a:solidFill>
                <a:latin typeface="Calibri"/>
                <a:ea typeface="Calibri"/>
                <a:cs typeface="Calibri"/>
                <a:sym typeface="Calibri"/>
              </a:rPr>
              <a:t>cont</a:t>
            </a:r>
            <a:r>
              <a:rPr lang="en-US" sz="2800" b="1" dirty="0">
                <a:solidFill>
                  <a:srgbClr val="18579B"/>
                </a:solidFill>
                <a:latin typeface="Calibri"/>
                <a:ea typeface="Calibri"/>
                <a:cs typeface="Calibri"/>
                <a:sym typeface="Calibri"/>
              </a:rPr>
              <a:t>)</a:t>
            </a:r>
            <a:endParaRPr sz="2800" b="1" cap="small" dirty="0">
              <a:latin typeface="Calibri"/>
              <a:ea typeface="Calibri"/>
              <a:cs typeface="Calibri"/>
              <a:sym typeface="Calibri"/>
            </a:endParaRPr>
          </a:p>
          <a:p>
            <a:pPr marL="1163052" lvl="2" indent="-274051" algn="l" rtl="0">
              <a:lnSpc>
                <a:spcPct val="100000"/>
              </a:lnSpc>
              <a:spcBef>
                <a:spcPts val="600"/>
              </a:spcBef>
              <a:spcAft>
                <a:spcPts val="0"/>
              </a:spcAft>
              <a:buClr>
                <a:srgbClr val="18579B"/>
              </a:buClr>
              <a:buSzPts val="2000"/>
              <a:buFont typeface="Arial"/>
              <a:buNone/>
            </a:pPr>
            <a:endParaRPr sz="2000" cap="small" dirty="0"/>
          </a:p>
          <a:p>
            <a:pPr marL="1163052" lvl="2" indent="-401051">
              <a:spcBef>
                <a:spcPts val="600"/>
              </a:spcBef>
              <a:buClr>
                <a:srgbClr val="18579B"/>
              </a:buClr>
              <a:buSzPts val="4000"/>
              <a:buFont typeface="Arial"/>
              <a:buChar char="•"/>
            </a:pPr>
            <a:r>
              <a:rPr lang="es-ES" b="1" i="1" dirty="0"/>
              <a:t>Después de cambiar la puntuación adecuadamente</a:t>
            </a:r>
            <a:r>
              <a:rPr lang="en-US" b="1" i="1" dirty="0"/>
              <a:t>:</a:t>
            </a:r>
            <a:endParaRPr dirty="0"/>
          </a:p>
          <a:p>
            <a:pPr marL="1163052" lvl="2" indent="-337551" algn="l" rtl="0">
              <a:lnSpc>
                <a:spcPct val="100000"/>
              </a:lnSpc>
              <a:spcBef>
                <a:spcPts val="600"/>
              </a:spcBef>
              <a:spcAft>
                <a:spcPts val="0"/>
              </a:spcAft>
              <a:buClr>
                <a:srgbClr val="18579B"/>
              </a:buClr>
              <a:buSzPts val="1000"/>
              <a:buFont typeface="Arial"/>
              <a:buNone/>
            </a:pPr>
            <a:endParaRPr sz="1000" dirty="0"/>
          </a:p>
          <a:p>
            <a:pPr marL="1608138" lvl="2" indent="-446088">
              <a:spcBef>
                <a:spcPts val="600"/>
              </a:spcBef>
              <a:buClr>
                <a:srgbClr val="18579B"/>
              </a:buClr>
              <a:buSzPts val="3600"/>
            </a:pPr>
            <a:r>
              <a:rPr lang="es-ES" dirty="0">
                <a:solidFill>
                  <a:srgbClr val="18579B"/>
                </a:solidFill>
              </a:rPr>
              <a:t>Informar claramente al equipo afectado que </a:t>
            </a:r>
            <a:r>
              <a:rPr lang="es-ES" dirty="0">
                <a:solidFill>
                  <a:srgbClr val="FF0000"/>
                </a:solidFill>
              </a:rPr>
              <a:t>se ha restado o agregado</a:t>
            </a:r>
            <a:r>
              <a:rPr lang="es-ES" dirty="0">
                <a:solidFill>
                  <a:srgbClr val="18579B"/>
                </a:solidFill>
              </a:rPr>
              <a:t> un punto a su puntuación.</a:t>
            </a:r>
          </a:p>
          <a:p>
            <a:pPr marL="1608138" lvl="2" indent="-446088">
              <a:spcBef>
                <a:spcPts val="600"/>
              </a:spcBef>
              <a:buClr>
                <a:srgbClr val="18579B"/>
              </a:buClr>
              <a:buSzPts val="3600"/>
            </a:pPr>
            <a:r>
              <a:rPr lang="es-ES" dirty="0">
                <a:solidFill>
                  <a:srgbClr val="18579B"/>
                </a:solidFill>
                <a:sym typeface="Source Sans Pro"/>
              </a:rPr>
              <a:t>Una Falta Técnica</a:t>
            </a:r>
            <a:r>
              <a:rPr lang="es-ES" dirty="0">
                <a:solidFill>
                  <a:srgbClr val="FF0000"/>
                </a:solidFill>
                <a:sym typeface="Source Sans Pro"/>
              </a:rPr>
              <a:t> no tendrá ningún efecto </a:t>
            </a:r>
            <a:r>
              <a:rPr lang="es-ES" dirty="0">
                <a:solidFill>
                  <a:srgbClr val="18579B"/>
                </a:solidFill>
                <a:sym typeface="Source Sans Pro"/>
              </a:rPr>
              <a:t>en el cambio del servidor o cambio de saque. </a:t>
            </a:r>
            <a:endParaRPr lang="es-ES" dirty="0">
              <a:solidFill>
                <a:srgbClr val="18579B"/>
              </a:solidFill>
            </a:endParaRPr>
          </a:p>
          <a:p>
            <a:pPr marL="1608138" lvl="2" indent="-446088">
              <a:spcBef>
                <a:spcPts val="600"/>
              </a:spcBef>
              <a:buClr>
                <a:srgbClr val="18579B"/>
              </a:buClr>
              <a:buSzPts val="3600"/>
            </a:pPr>
            <a:r>
              <a:rPr lang="es-ES" dirty="0">
                <a:solidFill>
                  <a:srgbClr val="18579B"/>
                </a:solidFill>
              </a:rPr>
              <a:t>Si es necesario, corregir la posición de los jugadores.</a:t>
            </a:r>
            <a:endParaRPr lang="es-ES" dirty="0"/>
          </a:p>
          <a:p>
            <a:pPr marL="1608138" lvl="2" indent="-446088">
              <a:spcBef>
                <a:spcPts val="600"/>
              </a:spcBef>
              <a:buClr>
                <a:srgbClr val="18579B"/>
              </a:buClr>
              <a:buSzPts val="3600"/>
            </a:pPr>
            <a:r>
              <a:rPr lang="en-US" sz="3600" dirty="0" err="1"/>
              <a:t>Anunciar</a:t>
            </a:r>
            <a:r>
              <a:rPr lang="en-US" sz="3600" dirty="0"/>
              <a:t> "15 </a:t>
            </a:r>
            <a:r>
              <a:rPr lang="en-US" sz="3600" dirty="0" err="1"/>
              <a:t>segundos</a:t>
            </a:r>
            <a:r>
              <a:rPr lang="en-US" sz="3600" dirty="0"/>
              <a:t>“.</a:t>
            </a:r>
          </a:p>
          <a:p>
            <a:pPr marL="1608138" lvl="2" indent="-446088">
              <a:spcBef>
                <a:spcPts val="600"/>
              </a:spcBef>
              <a:buClr>
                <a:srgbClr val="18579B"/>
              </a:buClr>
              <a:buSzPts val="3600"/>
            </a:pPr>
            <a:r>
              <a:rPr lang="es-ES" sz="3600" dirty="0"/>
              <a:t>Al cumplirse, anunciar "Tiempo“.</a:t>
            </a:r>
          </a:p>
          <a:p>
            <a:pPr marL="1608138" lvl="2" indent="-446088">
              <a:spcBef>
                <a:spcPts val="600"/>
              </a:spcBef>
              <a:buClr>
                <a:srgbClr val="18579B"/>
              </a:buClr>
              <a:buSzPts val="3600"/>
            </a:pPr>
            <a:r>
              <a:rPr lang="es-ES" sz="3600" dirty="0">
                <a:solidFill>
                  <a:srgbClr val="FF0000"/>
                </a:solidFill>
              </a:rPr>
              <a:t>Cantar la puntuación</a:t>
            </a:r>
            <a:r>
              <a:rPr lang="es-ES" sz="3600" dirty="0">
                <a:solidFill>
                  <a:srgbClr val="7030A0"/>
                </a:solidFill>
              </a:rPr>
              <a:t> e iniciar la cuenta de 10 segundos.</a:t>
            </a:r>
            <a:endParaRPr sz="3600" dirty="0">
              <a:solidFill>
                <a:srgbClr val="7030A0"/>
              </a:solidFill>
            </a:endParaRPr>
          </a:p>
        </p:txBody>
      </p:sp>
      <p:sp>
        <p:nvSpPr>
          <p:cNvPr id="1776" name="Google Shape;1776;p230"/>
          <p:cNvSpPr txBox="1"/>
          <p:nvPr/>
        </p:nvSpPr>
        <p:spPr>
          <a:xfrm>
            <a:off x="1543758" y="6042392"/>
            <a:ext cx="8283438"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p:txBody>
      </p:sp>
      <p:sp>
        <p:nvSpPr>
          <p:cNvPr id="1777" name="Google Shape;1777;p230"/>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50</a:t>
            </a:fld>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231"/>
          <p:cNvSpPr txBox="1"/>
          <p:nvPr/>
        </p:nvSpPr>
        <p:spPr>
          <a:xfrm>
            <a:off x="0" y="117734"/>
            <a:ext cx="12192000" cy="7294264"/>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Advertencias Técnicas y Faltas Técnicas
</a:t>
            </a:r>
            <a:endParaRPr sz="2000" b="0" i="0" u="none" strike="noStrike" cap="none" dirty="0">
              <a:solidFill>
                <a:srgbClr val="000000"/>
              </a:solidFill>
              <a:latin typeface="Calibri"/>
              <a:ea typeface="Calibri"/>
              <a:cs typeface="Calibri"/>
              <a:sym typeface="Calibri"/>
            </a:endParaRPr>
          </a:p>
          <a:p>
            <a:pPr marL="903288" lvl="0" indent="-819150">
              <a:buClr>
                <a:srgbClr val="18579B"/>
              </a:buClr>
              <a:buSzPts val="3600"/>
              <a:buFont typeface="Arial"/>
              <a:buChar char="•"/>
            </a:pPr>
            <a:r>
              <a:rPr lang="es-ES" sz="3600" dirty="0">
                <a:solidFill>
                  <a:srgbClr val="18579B"/>
                </a:solidFill>
                <a:latin typeface="Calibri"/>
                <a:ea typeface="Calibri"/>
                <a:cs typeface="Calibri"/>
                <a:sym typeface="Calibri"/>
              </a:rPr>
              <a:t>Las casillas AT/FT de la hoja de puntuación </a:t>
            </a:r>
            <a:r>
              <a:rPr lang="es-ES" sz="3600" dirty="0">
                <a:solidFill>
                  <a:srgbClr val="FF0000"/>
                </a:solidFill>
                <a:latin typeface="Calibri"/>
                <a:ea typeface="Calibri"/>
                <a:cs typeface="Calibri"/>
                <a:sym typeface="Calibri"/>
              </a:rPr>
              <a:t>no son "columnas"</a:t>
            </a:r>
            <a:r>
              <a:rPr lang="es-ES" sz="3600" dirty="0">
                <a:solidFill>
                  <a:srgbClr val="18579B"/>
                </a:solidFill>
                <a:latin typeface="Calibri"/>
                <a:ea typeface="Calibri"/>
                <a:cs typeface="Calibri"/>
                <a:sym typeface="Calibri"/>
              </a:rPr>
              <a:t>, sino cuatro cuadros que se pueden usar para las AT o </a:t>
            </a:r>
            <a:r>
              <a:rPr lang="es-ES" sz="3600" dirty="0" err="1">
                <a:solidFill>
                  <a:srgbClr val="18579B"/>
                </a:solidFill>
                <a:latin typeface="Calibri"/>
                <a:ea typeface="Calibri"/>
                <a:cs typeface="Calibri"/>
                <a:sym typeface="Calibri"/>
              </a:rPr>
              <a:t>FTs</a:t>
            </a:r>
            <a:r>
              <a:rPr lang="es-ES" sz="3600" dirty="0">
                <a:solidFill>
                  <a:srgbClr val="18579B"/>
                </a:solidFill>
                <a:latin typeface="Calibri"/>
                <a:ea typeface="Calibri"/>
                <a:cs typeface="Calibri"/>
                <a:sym typeface="Calibri"/>
              </a:rPr>
              <a:t>.</a:t>
            </a:r>
            <a:endParaRPr dirty="0"/>
          </a:p>
          <a:p>
            <a:pPr marL="84138"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903288" lvl="0" indent="-819150">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n-US" sz="3600" dirty="0" err="1">
                <a:solidFill>
                  <a:srgbClr val="FF0000"/>
                </a:solidFill>
                <a:latin typeface="Calibri"/>
                <a:ea typeface="Calibri"/>
                <a:cs typeface="Calibri"/>
                <a:sym typeface="Calibri"/>
              </a:rPr>
              <a:t>Combinaciones</a:t>
            </a:r>
            <a:r>
              <a:rPr lang="en-US" sz="3600" dirty="0">
                <a:solidFill>
                  <a:srgbClr val="FF0000"/>
                </a:solidFill>
                <a:latin typeface="Calibri"/>
                <a:ea typeface="Calibri"/>
                <a:cs typeface="Calibri"/>
                <a:sym typeface="Calibri"/>
              </a:rPr>
              <a:t> de AT y</a:t>
            </a:r>
            <a:r>
              <a:rPr lang="en-US" sz="3600" b="0" i="0" u="none" strike="noStrike" cap="none" dirty="0">
                <a:solidFill>
                  <a:srgbClr val="FF0000"/>
                </a:solidFill>
                <a:latin typeface="Calibri"/>
                <a:ea typeface="Calibri"/>
                <a:cs typeface="Calibri"/>
                <a:sym typeface="Calibri"/>
              </a:rPr>
              <a:t> FTs:</a:t>
            </a:r>
            <a:endParaRPr dirty="0"/>
          </a:p>
          <a:p>
            <a:pPr marL="84138" marR="0" lvl="5" indent="0" algn="l" rtl="0">
              <a:lnSpc>
                <a:spcPct val="100000"/>
              </a:lnSpc>
              <a:spcBef>
                <a:spcPts val="0"/>
              </a:spcBef>
              <a:spcAft>
                <a:spcPts val="0"/>
              </a:spcAft>
              <a:buClr>
                <a:srgbClr val="18579B"/>
              </a:buClr>
              <a:buSzPts val="3600"/>
              <a:buFont typeface="Calibri"/>
              <a:buNone/>
            </a:pPr>
            <a:r>
              <a:rPr lang="en-US" sz="3600" b="0" i="0" u="none" strike="noStrike" cap="none" dirty="0">
                <a:solidFill>
                  <a:srgbClr val="18579B"/>
                </a:solidFill>
                <a:latin typeface="Calibri"/>
                <a:ea typeface="Calibri"/>
                <a:cs typeface="Calibri"/>
                <a:sym typeface="Calibri"/>
              </a:rPr>
              <a:t>		AT + </a:t>
            </a:r>
            <a:r>
              <a:rPr lang="en-US" sz="3600" dirty="0">
                <a:solidFill>
                  <a:srgbClr val="18579B"/>
                </a:solidFill>
                <a:latin typeface="Calibri"/>
                <a:ea typeface="Calibri"/>
                <a:cs typeface="Calibri"/>
                <a:sym typeface="Calibri"/>
              </a:rPr>
              <a:t>AT</a:t>
            </a:r>
            <a:r>
              <a:rPr lang="en-US" sz="3600" b="0" i="0" u="none" strike="noStrike" cap="none" dirty="0">
                <a:solidFill>
                  <a:srgbClr val="18579B"/>
                </a:solidFill>
                <a:latin typeface="Calibri"/>
                <a:ea typeface="Calibri"/>
                <a:cs typeface="Calibri"/>
                <a:sym typeface="Calibri"/>
              </a:rPr>
              <a:t> = </a:t>
            </a:r>
            <a:r>
              <a:rPr lang="en-US" sz="3600" dirty="0">
                <a:solidFill>
                  <a:srgbClr val="18579B"/>
                </a:solidFill>
                <a:latin typeface="Calibri"/>
                <a:ea typeface="Calibri"/>
                <a:cs typeface="Calibri"/>
                <a:sym typeface="Calibri"/>
              </a:rPr>
              <a:t>FT</a:t>
            </a:r>
            <a:r>
              <a:rPr lang="en-US" sz="3600" b="0" i="0" u="none" strike="noStrike" cap="none" dirty="0">
                <a:solidFill>
                  <a:srgbClr val="18579B"/>
                </a:solidFill>
                <a:latin typeface="Calibri"/>
                <a:ea typeface="Calibri"/>
                <a:cs typeface="Calibri"/>
                <a:sym typeface="Calibri"/>
              </a:rPr>
              <a:t>   </a:t>
            </a:r>
            <a:r>
              <a:rPr lang="en-US" sz="3600" b="0" i="0" u="none" strike="noStrike" cap="none" dirty="0">
                <a:solidFill>
                  <a:srgbClr val="FF0000"/>
                </a:solidFill>
                <a:latin typeface="Calibri"/>
                <a:ea typeface="Calibri"/>
                <a:cs typeface="Calibri"/>
                <a:sym typeface="Calibri"/>
              </a:rPr>
              <a:t>(1 + 1 = 2 Strikes) </a:t>
            </a:r>
            <a:endParaRPr dirty="0"/>
          </a:p>
          <a:p>
            <a:pPr marL="84138" marR="0" lvl="5" indent="0" algn="l" rtl="0">
              <a:lnSpc>
                <a:spcPct val="100000"/>
              </a:lnSpc>
              <a:spcBef>
                <a:spcPts val="0"/>
              </a:spcBef>
              <a:spcAft>
                <a:spcPts val="0"/>
              </a:spcAft>
              <a:buClr>
                <a:srgbClr val="18579B"/>
              </a:buClr>
              <a:buSzPts val="3600"/>
              <a:buFont typeface="Calibri"/>
              <a:buNone/>
            </a:pPr>
            <a:r>
              <a:rPr lang="en-US" sz="3600" b="0" i="0" u="none" strike="noStrike" cap="none" dirty="0">
                <a:solidFill>
                  <a:srgbClr val="18579B"/>
                </a:solidFill>
                <a:latin typeface="Calibri"/>
                <a:ea typeface="Calibri"/>
                <a:cs typeface="Calibri"/>
                <a:sym typeface="Calibri"/>
              </a:rPr>
              <a:t>		</a:t>
            </a:r>
            <a:r>
              <a:rPr lang="en-US" sz="3600" dirty="0">
                <a:solidFill>
                  <a:srgbClr val="18579B"/>
                </a:solidFill>
                <a:latin typeface="Calibri"/>
                <a:ea typeface="Calibri"/>
                <a:cs typeface="Calibri"/>
                <a:sym typeface="Calibri"/>
              </a:rPr>
              <a:t>AT</a:t>
            </a:r>
            <a:r>
              <a:rPr lang="en-US" sz="3600" b="0" i="0" u="none" strike="noStrike" cap="none" dirty="0">
                <a:solidFill>
                  <a:srgbClr val="18579B"/>
                </a:solidFill>
                <a:latin typeface="Calibri"/>
                <a:ea typeface="Calibri"/>
                <a:cs typeface="Calibri"/>
                <a:sym typeface="Calibri"/>
              </a:rPr>
              <a:t> + </a:t>
            </a:r>
            <a:r>
              <a:rPr lang="en-US" sz="3600" dirty="0">
                <a:solidFill>
                  <a:srgbClr val="18579B"/>
                </a:solidFill>
                <a:latin typeface="Calibri"/>
                <a:ea typeface="Calibri"/>
                <a:cs typeface="Calibri"/>
                <a:sym typeface="Calibri"/>
              </a:rPr>
              <a:t>FT</a:t>
            </a:r>
            <a:r>
              <a:rPr lang="en-US" sz="3600" b="0" i="0" u="none" strike="noStrike" cap="none" dirty="0">
                <a:solidFill>
                  <a:srgbClr val="18579B"/>
                </a:solidFill>
                <a:latin typeface="Calibri"/>
                <a:ea typeface="Calibri"/>
                <a:cs typeface="Calibri"/>
                <a:sym typeface="Calibri"/>
              </a:rPr>
              <a:t> = </a:t>
            </a:r>
            <a:r>
              <a:rPr lang="en-US" sz="3600" dirty="0" err="1">
                <a:solidFill>
                  <a:srgbClr val="18579B"/>
                </a:solidFill>
                <a:latin typeface="Calibri"/>
                <a:ea typeface="Calibri"/>
                <a:cs typeface="Calibri"/>
                <a:sym typeface="Calibri"/>
              </a:rPr>
              <a:t>Pérdida</a:t>
            </a:r>
            <a:r>
              <a:rPr lang="en-US" sz="3600" dirty="0">
                <a:solidFill>
                  <a:srgbClr val="18579B"/>
                </a:solidFill>
                <a:latin typeface="Calibri"/>
                <a:ea typeface="Calibri"/>
                <a:cs typeface="Calibri"/>
                <a:sym typeface="Calibri"/>
              </a:rPr>
              <a:t> del </a:t>
            </a:r>
            <a:r>
              <a:rPr lang="en-US" sz="3600" dirty="0" err="1">
                <a:solidFill>
                  <a:srgbClr val="18579B"/>
                </a:solidFill>
                <a:latin typeface="Calibri"/>
                <a:ea typeface="Calibri"/>
                <a:cs typeface="Calibri"/>
                <a:sym typeface="Calibri"/>
              </a:rPr>
              <a:t>Juego</a:t>
            </a:r>
            <a:r>
              <a:rPr lang="en-US" sz="3600" dirty="0">
                <a:solidFill>
                  <a:srgbClr val="18579B"/>
                </a:solidFill>
                <a:latin typeface="Calibri"/>
                <a:ea typeface="Calibri"/>
                <a:cs typeface="Calibri"/>
                <a:sym typeface="Calibri"/>
              </a:rPr>
              <a:t> (PJ)</a:t>
            </a:r>
            <a:r>
              <a:rPr lang="en-US" sz="3600" b="0" i="0" u="none" strike="noStrike" cap="none" dirty="0">
                <a:solidFill>
                  <a:srgbClr val="18579B"/>
                </a:solidFill>
                <a:latin typeface="Calibri"/>
                <a:ea typeface="Calibri"/>
                <a:cs typeface="Calibri"/>
                <a:sym typeface="Calibri"/>
              </a:rPr>
              <a:t>  </a:t>
            </a:r>
            <a:r>
              <a:rPr lang="en-US" sz="3600" b="0" i="0" u="none" strike="noStrike" cap="none" dirty="0">
                <a:solidFill>
                  <a:srgbClr val="FF0000"/>
                </a:solidFill>
                <a:latin typeface="Calibri"/>
                <a:ea typeface="Calibri"/>
                <a:cs typeface="Calibri"/>
                <a:sym typeface="Calibri"/>
              </a:rPr>
              <a:t>(1 + 2 = 3 Strikes)</a:t>
            </a:r>
            <a:endParaRPr dirty="0"/>
          </a:p>
          <a:p>
            <a:pPr marL="84138" marR="0" lvl="5" indent="0" algn="l" rtl="0">
              <a:lnSpc>
                <a:spcPct val="100000"/>
              </a:lnSpc>
              <a:spcBef>
                <a:spcPts val="0"/>
              </a:spcBef>
              <a:spcAft>
                <a:spcPts val="0"/>
              </a:spcAft>
              <a:buClr>
                <a:srgbClr val="18579B"/>
              </a:buClr>
              <a:buSzPts val="3600"/>
              <a:buFont typeface="Calibri"/>
              <a:buNone/>
            </a:pPr>
            <a:r>
              <a:rPr lang="en-US" sz="3600" b="0" i="0" u="none" strike="noStrike" cap="none" dirty="0">
                <a:solidFill>
                  <a:srgbClr val="18579B"/>
                </a:solidFill>
                <a:latin typeface="Calibri"/>
                <a:ea typeface="Calibri"/>
                <a:cs typeface="Calibri"/>
                <a:sym typeface="Calibri"/>
              </a:rPr>
              <a:t>		</a:t>
            </a:r>
            <a:r>
              <a:rPr lang="en-US" sz="3600" dirty="0">
                <a:solidFill>
                  <a:srgbClr val="18579B"/>
                </a:solidFill>
                <a:latin typeface="Calibri"/>
                <a:ea typeface="Calibri"/>
                <a:cs typeface="Calibri"/>
                <a:sym typeface="Calibri"/>
              </a:rPr>
              <a:t>FT</a:t>
            </a:r>
            <a:r>
              <a:rPr lang="en-US" sz="3600" b="0" i="0" u="none" strike="noStrike" cap="none" dirty="0">
                <a:solidFill>
                  <a:srgbClr val="18579B"/>
                </a:solidFill>
                <a:latin typeface="Calibri"/>
                <a:ea typeface="Calibri"/>
                <a:cs typeface="Calibri"/>
                <a:sym typeface="Calibri"/>
              </a:rPr>
              <a:t> + </a:t>
            </a:r>
            <a:r>
              <a:rPr lang="en-US" sz="3600" dirty="0">
                <a:solidFill>
                  <a:srgbClr val="18579B"/>
                </a:solidFill>
                <a:latin typeface="Calibri"/>
                <a:ea typeface="Calibri"/>
                <a:cs typeface="Calibri"/>
                <a:sym typeface="Calibri"/>
              </a:rPr>
              <a:t>AT</a:t>
            </a:r>
            <a:r>
              <a:rPr lang="en-US" sz="3600" b="0" i="0" u="none" strike="noStrike" cap="none" dirty="0">
                <a:solidFill>
                  <a:srgbClr val="18579B"/>
                </a:solidFill>
                <a:latin typeface="Calibri"/>
                <a:ea typeface="Calibri"/>
                <a:cs typeface="Calibri"/>
                <a:sym typeface="Calibri"/>
              </a:rPr>
              <a:t> = </a:t>
            </a:r>
            <a:r>
              <a:rPr lang="en-US" sz="3600" dirty="0" err="1">
                <a:solidFill>
                  <a:srgbClr val="18579B"/>
                </a:solidFill>
                <a:latin typeface="Calibri"/>
                <a:ea typeface="Calibri"/>
                <a:cs typeface="Calibri"/>
                <a:sym typeface="Calibri"/>
              </a:rPr>
              <a:t>Pérdida</a:t>
            </a:r>
            <a:r>
              <a:rPr lang="en-US" sz="3600" dirty="0">
                <a:solidFill>
                  <a:srgbClr val="18579B"/>
                </a:solidFill>
                <a:latin typeface="Calibri"/>
                <a:ea typeface="Calibri"/>
                <a:cs typeface="Calibri"/>
                <a:sym typeface="Calibri"/>
              </a:rPr>
              <a:t> del </a:t>
            </a:r>
            <a:r>
              <a:rPr lang="en-US" sz="3600" dirty="0" err="1">
                <a:solidFill>
                  <a:srgbClr val="18579B"/>
                </a:solidFill>
                <a:latin typeface="Calibri"/>
                <a:ea typeface="Calibri"/>
                <a:cs typeface="Calibri"/>
                <a:sym typeface="Calibri"/>
              </a:rPr>
              <a:t>Juego</a:t>
            </a:r>
            <a:r>
              <a:rPr lang="en-US" sz="3600" b="0" i="0" u="none" strike="noStrike" cap="none" dirty="0">
                <a:solidFill>
                  <a:srgbClr val="18579B"/>
                </a:solidFill>
                <a:latin typeface="Calibri"/>
                <a:ea typeface="Calibri"/>
                <a:cs typeface="Calibri"/>
                <a:sym typeface="Calibri"/>
              </a:rPr>
              <a:t> (PJ) </a:t>
            </a:r>
            <a:r>
              <a:rPr lang="en-US" sz="3600" b="0" i="0" u="none" strike="noStrike" cap="none" dirty="0">
                <a:solidFill>
                  <a:srgbClr val="FF0000"/>
                </a:solidFill>
                <a:latin typeface="Calibri"/>
                <a:ea typeface="Calibri"/>
                <a:cs typeface="Calibri"/>
                <a:sym typeface="Calibri"/>
              </a:rPr>
              <a:t>(2 + 1 = 3 Strikes)</a:t>
            </a:r>
            <a:endParaRPr dirty="0"/>
          </a:p>
          <a:p>
            <a:pPr marL="84138" marR="0" lvl="5" indent="0" algn="l" rtl="0">
              <a:lnSpc>
                <a:spcPct val="100000"/>
              </a:lnSpc>
              <a:spcBef>
                <a:spcPts val="0"/>
              </a:spcBef>
              <a:spcAft>
                <a:spcPts val="0"/>
              </a:spcAft>
              <a:buClr>
                <a:srgbClr val="18579B"/>
              </a:buClr>
              <a:buSzPts val="3600"/>
              <a:buFont typeface="Calibri"/>
              <a:buNone/>
            </a:pPr>
            <a:r>
              <a:rPr lang="en-US" sz="3600" b="0" i="0" u="none" strike="noStrike" cap="none" dirty="0">
                <a:solidFill>
                  <a:srgbClr val="18579B"/>
                </a:solidFill>
                <a:latin typeface="Calibri"/>
                <a:ea typeface="Calibri"/>
                <a:cs typeface="Calibri"/>
                <a:sym typeface="Calibri"/>
              </a:rPr>
              <a:t>		</a:t>
            </a:r>
            <a:r>
              <a:rPr lang="en-US" sz="3600" dirty="0">
                <a:solidFill>
                  <a:srgbClr val="18579B"/>
                </a:solidFill>
                <a:latin typeface="Calibri"/>
                <a:ea typeface="Calibri"/>
                <a:cs typeface="Calibri"/>
                <a:sym typeface="Calibri"/>
              </a:rPr>
              <a:t>FT</a:t>
            </a:r>
            <a:r>
              <a:rPr lang="en-US" sz="3600" b="0" i="0" u="none" strike="noStrike" cap="none" dirty="0">
                <a:solidFill>
                  <a:srgbClr val="18579B"/>
                </a:solidFill>
                <a:latin typeface="Calibri"/>
                <a:ea typeface="Calibri"/>
                <a:cs typeface="Calibri"/>
                <a:sym typeface="Calibri"/>
              </a:rPr>
              <a:t> + </a:t>
            </a:r>
            <a:r>
              <a:rPr lang="en-US" sz="3600" dirty="0">
                <a:solidFill>
                  <a:srgbClr val="18579B"/>
                </a:solidFill>
                <a:latin typeface="Calibri"/>
                <a:ea typeface="Calibri"/>
                <a:cs typeface="Calibri"/>
                <a:sym typeface="Calibri"/>
              </a:rPr>
              <a:t>FT</a:t>
            </a:r>
            <a:r>
              <a:rPr lang="en-US" sz="3600" b="0" i="0" u="none" strike="noStrike" cap="none" dirty="0">
                <a:solidFill>
                  <a:srgbClr val="18579B"/>
                </a:solidFill>
                <a:latin typeface="Calibri"/>
                <a:ea typeface="Calibri"/>
                <a:cs typeface="Calibri"/>
                <a:sym typeface="Calibri"/>
              </a:rPr>
              <a:t> = </a:t>
            </a:r>
            <a:r>
              <a:rPr lang="en-US" sz="3600" b="0" i="0" u="none" strike="noStrike" cap="none" dirty="0" err="1">
                <a:solidFill>
                  <a:srgbClr val="18579B"/>
                </a:solidFill>
                <a:latin typeface="Calibri"/>
                <a:ea typeface="Calibri"/>
                <a:cs typeface="Calibri"/>
                <a:sym typeface="Calibri"/>
              </a:rPr>
              <a:t>Pérdida</a:t>
            </a:r>
            <a:r>
              <a:rPr lang="en-US" sz="3600" b="0" i="0" u="none" strike="noStrike" cap="none" dirty="0">
                <a:solidFill>
                  <a:srgbClr val="18579B"/>
                </a:solidFill>
                <a:latin typeface="Calibri"/>
                <a:ea typeface="Calibri"/>
                <a:cs typeface="Calibri"/>
                <a:sym typeface="Calibri"/>
              </a:rPr>
              <a:t> del Partido (PP) </a:t>
            </a:r>
            <a:r>
              <a:rPr lang="en-US" sz="3600" b="0" i="0" u="none" strike="noStrike" cap="none" dirty="0">
                <a:solidFill>
                  <a:srgbClr val="FF0000"/>
                </a:solidFill>
                <a:latin typeface="Calibri"/>
                <a:ea typeface="Calibri"/>
                <a:cs typeface="Calibri"/>
                <a:sym typeface="Calibri"/>
              </a:rPr>
              <a:t>(2 + 2 = 4 Strikes)</a:t>
            </a:r>
            <a:endParaRPr dirty="0"/>
          </a:p>
          <a:p>
            <a:pPr marL="655638" marR="0" lvl="7" indent="-342899" algn="l" rtl="0">
              <a:lnSpc>
                <a:spcPct val="100000"/>
              </a:lnSpc>
              <a:spcBef>
                <a:spcPts val="0"/>
              </a:spcBef>
              <a:spcAft>
                <a:spcPts val="0"/>
              </a:spcAft>
              <a:buClr>
                <a:srgbClr val="18579B"/>
              </a:buClr>
              <a:buSzPts val="3600"/>
              <a:buFont typeface="Arial"/>
              <a:buNone/>
            </a:pPr>
            <a:endParaRPr sz="3600" b="0" i="0" u="none" strike="noStrike" cap="none" dirty="0">
              <a:solidFill>
                <a:srgbClr val="18579B"/>
              </a:solidFill>
              <a:latin typeface="Calibri"/>
              <a:ea typeface="Calibri"/>
              <a:cs typeface="Calibri"/>
              <a:sym typeface="Calibri"/>
            </a:endParaRPr>
          </a:p>
          <a:p>
            <a:pPr marL="285750" marR="0" lvl="0" indent="-285750" algn="ctr" rtl="0">
              <a:lnSpc>
                <a:spcPct val="100000"/>
              </a:lnSpc>
              <a:spcBef>
                <a:spcPts val="0"/>
              </a:spcBef>
              <a:spcAft>
                <a:spcPts val="0"/>
              </a:spcAft>
              <a:buClr>
                <a:srgbClr val="18579B"/>
              </a:buClr>
              <a:buSzPts val="3600"/>
              <a:buFont typeface="Source Sans Pro"/>
              <a:buNone/>
            </a:pPr>
            <a:endParaRPr sz="3600" b="0" i="0" u="none" strike="noStrike" cap="none" dirty="0">
              <a:solidFill>
                <a:srgbClr val="000000"/>
              </a:solidFill>
              <a:latin typeface="Calibri"/>
              <a:ea typeface="Calibri"/>
              <a:cs typeface="Calibri"/>
              <a:sym typeface="Calibri"/>
            </a:endParaRPr>
          </a:p>
        </p:txBody>
      </p:sp>
      <p:sp>
        <p:nvSpPr>
          <p:cNvPr id="1783" name="Google Shape;1783;p231"/>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51</a:t>
            </a:fld>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235"/>
          <p:cNvSpPr txBox="1">
            <a:spLocks noGrp="1"/>
          </p:cNvSpPr>
          <p:nvPr>
            <p:ph type="body" idx="1"/>
          </p:nvPr>
        </p:nvSpPr>
        <p:spPr>
          <a:xfrm>
            <a:off x="82731" y="-121920"/>
            <a:ext cx="12026537" cy="1675298"/>
          </a:xfrm>
          <a:prstGeom prst="rect">
            <a:avLst/>
          </a:prstGeom>
          <a:noFill/>
          <a:ln>
            <a:noFill/>
          </a:ln>
        </p:spPr>
        <p:txBody>
          <a:bodyPr spcFirstLastPara="1" wrap="square" lIns="45700" tIns="45700" rIns="45700" bIns="45700" anchor="t" anchorCtr="0">
            <a:normAutofit/>
          </a:bodyPr>
          <a:lstStyle/>
          <a:p>
            <a:pPr marL="0" lvl="0" indent="0" algn="ctr">
              <a:spcBef>
                <a:spcPts val="0"/>
              </a:spcBef>
              <a:buClr>
                <a:srgbClr val="18579B"/>
              </a:buClr>
              <a:buSzPts val="4400"/>
            </a:pPr>
            <a:r>
              <a:rPr lang="es-ES" sz="4300" b="1" i="1" dirty="0">
                <a:solidFill>
                  <a:srgbClr val="18579B"/>
                </a:solidFill>
              </a:rPr>
              <a:t>Pérdida de Juego (</a:t>
            </a:r>
            <a:r>
              <a:rPr lang="es-ES" sz="4300" b="1" i="1">
                <a:solidFill>
                  <a:srgbClr val="18579B"/>
                </a:solidFill>
              </a:rPr>
              <a:t>PJ) y </a:t>
            </a:r>
            <a:r>
              <a:rPr lang="es-ES" sz="4300" b="1" i="1" dirty="0">
                <a:solidFill>
                  <a:srgbClr val="18579B"/>
                </a:solidFill>
              </a:rPr>
              <a:t>Pérdida de Partido (PP) por sanción (Match </a:t>
            </a:r>
            <a:r>
              <a:rPr lang="es-ES" sz="4300" b="1" i="1" dirty="0" err="1">
                <a:solidFill>
                  <a:srgbClr val="18579B"/>
                </a:solidFill>
              </a:rPr>
              <a:t>Forfeit</a:t>
            </a:r>
            <a:r>
              <a:rPr lang="es-ES" sz="4300" b="1" i="1" dirty="0">
                <a:solidFill>
                  <a:srgbClr val="18579B"/>
                </a:solidFill>
              </a:rPr>
              <a:t>- MF)</a:t>
            </a:r>
            <a:endParaRPr lang="es-ES" sz="4300" dirty="0"/>
          </a:p>
          <a:p>
            <a:pPr marL="349250" lvl="0" indent="-349250" algn="ctr" rtl="0">
              <a:lnSpc>
                <a:spcPct val="100000"/>
              </a:lnSpc>
              <a:spcBef>
                <a:spcPts val="600"/>
              </a:spcBef>
              <a:spcAft>
                <a:spcPts val="0"/>
              </a:spcAft>
              <a:buSzPts val="3520"/>
              <a:buFont typeface="Calibri"/>
              <a:buNone/>
            </a:pPr>
            <a:endParaRPr sz="3200" dirty="0">
              <a:solidFill>
                <a:srgbClr val="18579B"/>
              </a:solidFill>
              <a:latin typeface="Calibri"/>
              <a:ea typeface="Calibri"/>
              <a:cs typeface="Calibri"/>
              <a:sym typeface="Calibri"/>
            </a:endParaRPr>
          </a:p>
        </p:txBody>
      </p:sp>
      <p:pic>
        <p:nvPicPr>
          <p:cNvPr id="1808" name="Google Shape;1808;p235"/>
          <p:cNvPicPr preferRelativeResize="0"/>
          <p:nvPr/>
        </p:nvPicPr>
        <p:blipFill rotWithShape="1">
          <a:blip r:embed="rId3">
            <a:alphaModFix/>
          </a:blip>
          <a:srcRect/>
          <a:stretch/>
        </p:blipFill>
        <p:spPr>
          <a:xfrm>
            <a:off x="1705468" y="1247012"/>
            <a:ext cx="8221465" cy="5621148"/>
          </a:xfrm>
          <a:prstGeom prst="rect">
            <a:avLst/>
          </a:prstGeom>
          <a:noFill/>
          <a:ln>
            <a:noFill/>
          </a:ln>
        </p:spPr>
      </p:pic>
      <p:sp>
        <p:nvSpPr>
          <p:cNvPr id="1809" name="Google Shape;1809;p235"/>
          <p:cNvSpPr txBox="1">
            <a:spLocks noGrp="1"/>
          </p:cNvSpPr>
          <p:nvPr>
            <p:ph type="sldNum" idx="12"/>
          </p:nvPr>
        </p:nvSpPr>
        <p:spPr>
          <a:xfrm>
            <a:off x="11238654" y="6135087"/>
            <a:ext cx="870613"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52</a:t>
            </a:fld>
            <a:endParaRPr dirty="0"/>
          </a:p>
        </p:txBody>
      </p:sp>
      <p:sp>
        <p:nvSpPr>
          <p:cNvPr id="5" name="Rectángulo 4"/>
          <p:cNvSpPr/>
          <p:nvPr/>
        </p:nvSpPr>
        <p:spPr>
          <a:xfrm>
            <a:off x="82731" y="860880"/>
            <a:ext cx="2730807" cy="4524315"/>
          </a:xfrm>
          <a:prstGeom prst="rect">
            <a:avLst/>
          </a:prstGeom>
          <a:solidFill>
            <a:schemeClr val="accent4">
              <a:lumMod val="40000"/>
              <a:lumOff val="6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s-ES" sz="1800" dirty="0">
                <a:solidFill>
                  <a:srgbClr val="FF0000"/>
                </a:solidFill>
              </a:rPr>
              <a:t>PJ por AT/FT:</a:t>
            </a:r>
          </a:p>
          <a:p>
            <a:pPr marL="285750" indent="-285750">
              <a:buFont typeface="Arial" panose="020B0604020202020204" pitchFamily="34" charset="0"/>
              <a:buChar char="•"/>
            </a:pPr>
            <a:r>
              <a:rPr lang="es-ES" sz="1800" dirty="0">
                <a:solidFill>
                  <a:srgbClr val="FF0000"/>
                </a:solidFill>
              </a:rPr>
              <a:t>Anotar la AT/FT sin ajuste de puntos ya que se apunta un 11-0</a:t>
            </a:r>
          </a:p>
          <a:p>
            <a:pPr marL="285750" indent="-285750">
              <a:buFont typeface="Arial" panose="020B0604020202020204" pitchFamily="34" charset="0"/>
              <a:buChar char="•"/>
            </a:pPr>
            <a:r>
              <a:rPr lang="es-ES" sz="1800" dirty="0">
                <a:solidFill>
                  <a:srgbClr val="FF0000"/>
                </a:solidFill>
              </a:rPr>
              <a:t>Anotar PJ al lado del 0 del infractor</a:t>
            </a:r>
          </a:p>
          <a:p>
            <a:pPr marL="285750" indent="-285750">
              <a:buFont typeface="Arial" panose="020B0604020202020204" pitchFamily="34" charset="0"/>
              <a:buChar char="•"/>
            </a:pPr>
            <a:r>
              <a:rPr lang="es-ES" sz="1800" dirty="0">
                <a:solidFill>
                  <a:srgbClr val="FF0000"/>
                </a:solidFill>
              </a:rPr>
              <a:t>Finaliza el juego en curso</a:t>
            </a:r>
          </a:p>
          <a:p>
            <a:pPr marL="285750" indent="-285750">
              <a:buFont typeface="Arial" panose="020B0604020202020204" pitchFamily="34" charset="0"/>
              <a:buChar char="•"/>
            </a:pPr>
            <a:r>
              <a:rPr lang="es-ES" sz="1800" dirty="0">
                <a:solidFill>
                  <a:srgbClr val="FF0000"/>
                </a:solidFill>
              </a:rPr>
              <a:t>Circular el 11 del ganador y el 0 en el perdedor</a:t>
            </a:r>
          </a:p>
          <a:p>
            <a:pPr marL="285750" indent="-285750">
              <a:buFont typeface="Arial" panose="020B0604020202020204" pitchFamily="34" charset="0"/>
              <a:buChar char="•"/>
            </a:pPr>
            <a:r>
              <a:rPr lang="es-ES" sz="1800" dirty="0">
                <a:solidFill>
                  <a:srgbClr val="FF0000"/>
                </a:solidFill>
              </a:rPr>
              <a:t>Alinear todas las casillas tanto de ganador como perdedor</a:t>
            </a:r>
            <a:endParaRPr lang="es-ES" sz="1800" dirty="0"/>
          </a:p>
        </p:txBody>
      </p:sp>
      <p:sp>
        <p:nvSpPr>
          <p:cNvPr id="6" name="Elipse 5"/>
          <p:cNvSpPr/>
          <p:nvPr/>
        </p:nvSpPr>
        <p:spPr>
          <a:xfrm>
            <a:off x="3024554" y="4801096"/>
            <a:ext cx="518747" cy="579795"/>
          </a:xfrm>
          <a:prstGeom prst="ellipse">
            <a:avLst/>
          </a:prstGeom>
          <a:noFill/>
          <a:ln w="476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7" name="Elipse 6"/>
          <p:cNvSpPr/>
          <p:nvPr/>
        </p:nvSpPr>
        <p:spPr>
          <a:xfrm>
            <a:off x="4399085" y="3883362"/>
            <a:ext cx="518747" cy="579795"/>
          </a:xfrm>
          <a:prstGeom prst="ellipse">
            <a:avLst/>
          </a:prstGeom>
          <a:noFill/>
          <a:ln w="476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8" name="Elipse 7"/>
          <p:cNvSpPr/>
          <p:nvPr/>
        </p:nvSpPr>
        <p:spPr>
          <a:xfrm>
            <a:off x="6309946" y="3139102"/>
            <a:ext cx="2227385" cy="579795"/>
          </a:xfrm>
          <a:prstGeom prst="ellipse">
            <a:avLst/>
          </a:prstGeom>
          <a:noFill/>
          <a:ln w="476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9" name="Elipse 8"/>
          <p:cNvSpPr/>
          <p:nvPr/>
        </p:nvSpPr>
        <p:spPr>
          <a:xfrm>
            <a:off x="3476815" y="4758456"/>
            <a:ext cx="5421000" cy="579795"/>
          </a:xfrm>
          <a:prstGeom prst="ellipse">
            <a:avLst/>
          </a:prstGeom>
          <a:noFill/>
          <a:ln w="476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12" name="Rectángulo 11"/>
          <p:cNvSpPr/>
          <p:nvPr/>
        </p:nvSpPr>
        <p:spPr>
          <a:xfrm>
            <a:off x="9261350" y="784294"/>
            <a:ext cx="2900673" cy="5509200"/>
          </a:xfrm>
          <a:prstGeom prst="rect">
            <a:avLst/>
          </a:prstGeom>
          <a:solidFill>
            <a:schemeClr val="accent4">
              <a:lumMod val="40000"/>
              <a:lumOff val="60000"/>
            </a:schemeClr>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s-ES" sz="1600" dirty="0">
                <a:solidFill>
                  <a:schemeClr val="tx1"/>
                </a:solidFill>
              </a:rPr>
              <a:t>PP por AT/FT:</a:t>
            </a:r>
          </a:p>
          <a:p>
            <a:pPr marL="285750" indent="-285750">
              <a:buFont typeface="Arial" panose="020B0604020202020204" pitchFamily="34" charset="0"/>
              <a:buChar char="•"/>
            </a:pPr>
            <a:r>
              <a:rPr lang="es-ES" sz="1600" dirty="0">
                <a:solidFill>
                  <a:schemeClr val="tx1"/>
                </a:solidFill>
              </a:rPr>
              <a:t>Anotar la AT/FT sin ajuste de puntos ya que se apunta un 11-0</a:t>
            </a:r>
          </a:p>
          <a:p>
            <a:pPr marL="285750" indent="-285750">
              <a:buFont typeface="Arial" panose="020B0604020202020204" pitchFamily="34" charset="0"/>
              <a:buChar char="•"/>
            </a:pPr>
            <a:r>
              <a:rPr lang="es-ES" sz="1600" dirty="0">
                <a:solidFill>
                  <a:schemeClr val="tx1"/>
                </a:solidFill>
              </a:rPr>
              <a:t>Anotar PP por regla (MF) al lado del 0 del infractor</a:t>
            </a:r>
          </a:p>
          <a:p>
            <a:pPr marL="285750" indent="-285750">
              <a:buFont typeface="Arial" panose="020B0604020202020204" pitchFamily="34" charset="0"/>
              <a:buChar char="•"/>
            </a:pPr>
            <a:r>
              <a:rPr lang="es-ES" sz="1600" dirty="0">
                <a:solidFill>
                  <a:schemeClr val="tx1"/>
                </a:solidFill>
              </a:rPr>
              <a:t>Finaliza el partido en curso</a:t>
            </a:r>
          </a:p>
          <a:p>
            <a:pPr marL="285750" indent="-285750">
              <a:buFont typeface="Arial" panose="020B0604020202020204" pitchFamily="34" charset="0"/>
              <a:buChar char="•"/>
            </a:pPr>
            <a:r>
              <a:rPr lang="es-ES" sz="1600" dirty="0">
                <a:solidFill>
                  <a:schemeClr val="tx1"/>
                </a:solidFill>
              </a:rPr>
              <a:t>Hacer círculo en el 11 del ganador y el 0 del perdedor</a:t>
            </a:r>
          </a:p>
          <a:p>
            <a:pPr marL="285750" indent="-285750">
              <a:buFont typeface="Arial" panose="020B0604020202020204" pitchFamily="34" charset="0"/>
              <a:buChar char="•"/>
            </a:pPr>
            <a:r>
              <a:rPr lang="es-ES" sz="1600" dirty="0">
                <a:solidFill>
                  <a:schemeClr val="tx1"/>
                </a:solidFill>
              </a:rPr>
              <a:t>Rayar todas las casillas del perdedor y las no usadas del ganador</a:t>
            </a:r>
          </a:p>
          <a:p>
            <a:pPr marL="285750" indent="-285750">
              <a:buFont typeface="Arial" panose="020B0604020202020204" pitchFamily="34" charset="0"/>
              <a:buChar char="•"/>
            </a:pPr>
            <a:r>
              <a:rPr lang="es-ES" sz="1600" dirty="0">
                <a:solidFill>
                  <a:schemeClr val="tx1"/>
                </a:solidFill>
              </a:rPr>
              <a:t>Encierre en circulo los nombres de los ganadores y ponga la palabra “GANADORES” en el circulo</a:t>
            </a:r>
          </a:p>
          <a:p>
            <a:pPr marL="285750" indent="-285750">
              <a:buFont typeface="Arial" panose="020B0604020202020204" pitchFamily="34" charset="0"/>
              <a:buChar char="•"/>
            </a:pPr>
            <a:r>
              <a:rPr lang="es-ES" sz="1600" dirty="0">
                <a:solidFill>
                  <a:schemeClr val="tx1"/>
                </a:solidFill>
              </a:rPr>
              <a:t>Escribir </a:t>
            </a:r>
            <a:r>
              <a:rPr lang="pt-BR" sz="1600" dirty="0">
                <a:solidFill>
                  <a:schemeClr val="tx1"/>
                </a:solidFill>
              </a:rPr>
              <a:t>FORFEIT o PERDIDO POR REGLA</a:t>
            </a:r>
            <a:r>
              <a:rPr lang="es-ES" sz="1600" dirty="0">
                <a:solidFill>
                  <a:schemeClr val="tx1"/>
                </a:solidFill>
              </a:rPr>
              <a:t> debajo de las puntuaciones</a:t>
            </a:r>
          </a:p>
        </p:txBody>
      </p:sp>
      <p:sp>
        <p:nvSpPr>
          <p:cNvPr id="13" name="Elipse 12"/>
          <p:cNvSpPr/>
          <p:nvPr/>
        </p:nvSpPr>
        <p:spPr>
          <a:xfrm>
            <a:off x="8484576" y="4564417"/>
            <a:ext cx="518747" cy="579795"/>
          </a:xfrm>
          <a:prstGeom prst="ellipse">
            <a:avLst/>
          </a:prstGeom>
          <a:noFill/>
          <a:ln w="317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2" name="CuadroTexto 1"/>
          <p:cNvSpPr txBox="1"/>
          <p:nvPr/>
        </p:nvSpPr>
        <p:spPr>
          <a:xfrm>
            <a:off x="8537331" y="4715816"/>
            <a:ext cx="465992" cy="276999"/>
          </a:xfrm>
          <a:prstGeom prst="rect">
            <a:avLst/>
          </a:prstGeom>
          <a:noFill/>
        </p:spPr>
        <p:txBody>
          <a:bodyPr wrap="square" rtlCol="0">
            <a:spAutoFit/>
          </a:bodyPr>
          <a:lstStyle/>
          <a:p>
            <a:r>
              <a:rPr lang="es-ES" sz="1200" b="1" dirty="0"/>
              <a:t>MF</a:t>
            </a:r>
          </a:p>
        </p:txBody>
      </p:sp>
      <p:sp>
        <p:nvSpPr>
          <p:cNvPr id="17" name="CuadroTexto 16"/>
          <p:cNvSpPr txBox="1"/>
          <p:nvPr/>
        </p:nvSpPr>
        <p:spPr>
          <a:xfrm>
            <a:off x="3283927" y="4736540"/>
            <a:ext cx="465992" cy="461665"/>
          </a:xfrm>
          <a:prstGeom prst="rect">
            <a:avLst/>
          </a:prstGeom>
          <a:noFill/>
        </p:spPr>
        <p:txBody>
          <a:bodyPr wrap="square" rtlCol="0">
            <a:spAutoFit/>
          </a:bodyPr>
          <a:lstStyle/>
          <a:p>
            <a:r>
              <a:rPr lang="es-ES" sz="1200" b="1" dirty="0"/>
              <a:t>TW</a:t>
            </a:r>
          </a:p>
          <a:p>
            <a:endParaRPr lang="es-ES" sz="1200" b="1" dirty="0"/>
          </a:p>
        </p:txBody>
      </p:sp>
      <p:sp>
        <p:nvSpPr>
          <p:cNvPr id="18" name="Elipse 17"/>
          <p:cNvSpPr/>
          <p:nvPr/>
        </p:nvSpPr>
        <p:spPr>
          <a:xfrm>
            <a:off x="3261946" y="4618410"/>
            <a:ext cx="518747" cy="579795"/>
          </a:xfrm>
          <a:prstGeom prst="ellipse">
            <a:avLst/>
          </a:prstGeom>
          <a:noFill/>
          <a:ln w="317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cxnSp>
        <p:nvCxnSpPr>
          <p:cNvPr id="4" name="Conector recto 3"/>
          <p:cNvCxnSpPr/>
          <p:nvPr/>
        </p:nvCxnSpPr>
        <p:spPr>
          <a:xfrm flipH="1">
            <a:off x="3736189" y="4854314"/>
            <a:ext cx="32449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ector recto 20"/>
          <p:cNvCxnSpPr/>
          <p:nvPr/>
        </p:nvCxnSpPr>
        <p:spPr>
          <a:xfrm flipH="1">
            <a:off x="6914880" y="3640015"/>
            <a:ext cx="1982935" cy="38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Elipse 23"/>
          <p:cNvSpPr/>
          <p:nvPr/>
        </p:nvSpPr>
        <p:spPr>
          <a:xfrm>
            <a:off x="3530319" y="4596494"/>
            <a:ext cx="3617827" cy="579795"/>
          </a:xfrm>
          <a:prstGeom prst="ellipse">
            <a:avLst/>
          </a:prstGeom>
          <a:noFill/>
          <a:ln w="317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25" name="Elipse 24"/>
          <p:cNvSpPr/>
          <p:nvPr/>
        </p:nvSpPr>
        <p:spPr>
          <a:xfrm>
            <a:off x="6701619" y="3333141"/>
            <a:ext cx="2248950" cy="579795"/>
          </a:xfrm>
          <a:prstGeom prst="ellipse">
            <a:avLst/>
          </a:prstGeom>
          <a:noFill/>
          <a:ln w="317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19" name="Rectángulo 18"/>
          <p:cNvSpPr/>
          <p:nvPr/>
        </p:nvSpPr>
        <p:spPr>
          <a:xfrm>
            <a:off x="4747347" y="4305597"/>
            <a:ext cx="950901" cy="307777"/>
          </a:xfrm>
          <a:prstGeom prst="rect">
            <a:avLst/>
          </a:prstGeom>
        </p:spPr>
        <p:txBody>
          <a:bodyPr wrap="none">
            <a:spAutoFit/>
          </a:bodyPr>
          <a:lstStyle/>
          <a:p>
            <a:r>
              <a:rPr lang="es-ES" dirty="0">
                <a:latin typeface="CIDFont+F1"/>
              </a:rPr>
              <a:t>FORFEIT</a:t>
            </a:r>
            <a:endParaRPr lang="es-ES" dirty="0"/>
          </a:p>
        </p:txBody>
      </p:sp>
      <p:sp>
        <p:nvSpPr>
          <p:cNvPr id="27" name="Elipse 26"/>
          <p:cNvSpPr/>
          <p:nvPr/>
        </p:nvSpPr>
        <p:spPr>
          <a:xfrm>
            <a:off x="4747347" y="4161148"/>
            <a:ext cx="1003801" cy="579795"/>
          </a:xfrm>
          <a:prstGeom prst="ellipse">
            <a:avLst/>
          </a:prstGeom>
          <a:noFill/>
          <a:ln w="317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20" name="Elipse 19"/>
          <p:cNvSpPr/>
          <p:nvPr/>
        </p:nvSpPr>
        <p:spPr>
          <a:xfrm>
            <a:off x="3777965" y="2398898"/>
            <a:ext cx="3370181" cy="765787"/>
          </a:xfrm>
          <a:prstGeom prst="ellipse">
            <a:avLst/>
          </a:prstGeom>
          <a:solidFill>
            <a:schemeClr val="tx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21"/>
          <p:cNvSpPr/>
          <p:nvPr/>
        </p:nvSpPr>
        <p:spPr>
          <a:xfrm>
            <a:off x="6156163" y="2194053"/>
            <a:ext cx="1334020" cy="307777"/>
          </a:xfrm>
          <a:prstGeom prst="rect">
            <a:avLst/>
          </a:prstGeom>
        </p:spPr>
        <p:txBody>
          <a:bodyPr wrap="none">
            <a:spAutoFit/>
          </a:bodyPr>
          <a:lstStyle/>
          <a:p>
            <a:r>
              <a:rPr lang="es-ES" dirty="0">
                <a:solidFill>
                  <a:schemeClr val="tx1"/>
                </a:solidFill>
              </a:rPr>
              <a:t>GANADORES</a:t>
            </a:r>
            <a:endParaRPr lang="es-ES" dirty="0"/>
          </a:p>
        </p:txBody>
      </p:sp>
      <p:sp>
        <p:nvSpPr>
          <p:cNvPr id="30" name="Elipse 29"/>
          <p:cNvSpPr/>
          <p:nvPr/>
        </p:nvSpPr>
        <p:spPr>
          <a:xfrm>
            <a:off x="3654657" y="2056342"/>
            <a:ext cx="4381512" cy="1389634"/>
          </a:xfrm>
          <a:prstGeom prst="ellipse">
            <a:avLst/>
          </a:prstGeom>
          <a:noFill/>
          <a:ln w="317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26" name="CuadroTexto 25"/>
          <p:cNvSpPr txBox="1"/>
          <p:nvPr/>
        </p:nvSpPr>
        <p:spPr>
          <a:xfrm>
            <a:off x="5532148" y="4118508"/>
            <a:ext cx="284052" cy="307777"/>
          </a:xfrm>
          <a:prstGeom prst="rect">
            <a:avLst/>
          </a:prstGeom>
          <a:noFill/>
        </p:spPr>
        <p:txBody>
          <a:bodyPr wrap="none" rtlCol="0">
            <a:spAutoFit/>
          </a:bodyPr>
          <a:lstStyle/>
          <a:p>
            <a:r>
              <a:rPr lang="es-ES" dirty="0"/>
              <a:t>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2" grpId="0" animBg="1"/>
      <p:bldP spid="13" grpId="0" animBg="1"/>
      <p:bldP spid="18" grpId="0" animBg="1"/>
      <p:bldP spid="24" grpId="0" animBg="1"/>
      <p:bldP spid="25" grpId="0" animBg="1"/>
      <p:bldP spid="19" grpId="0"/>
      <p:bldP spid="27" grpId="0" animBg="1"/>
      <p:bldP spid="22" grpId="0"/>
      <p:bldP spid="3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236"/>
          <p:cNvSpPr txBox="1"/>
          <p:nvPr/>
        </p:nvSpPr>
        <p:spPr>
          <a:xfrm>
            <a:off x="651932" y="297886"/>
            <a:ext cx="11540067" cy="5170606"/>
          </a:xfrm>
          <a:prstGeom prst="rect">
            <a:avLst/>
          </a:prstGeom>
          <a:noFill/>
          <a:ln>
            <a:noFill/>
          </a:ln>
        </p:spPr>
        <p:txBody>
          <a:bodyPr spcFirstLastPara="1" wrap="square" lIns="45700" tIns="45700" rIns="45700" bIns="45700" anchor="t" anchorCtr="0">
            <a:spAutoFit/>
          </a:bodyPr>
          <a:lstStyle/>
          <a:p>
            <a:pPr marL="171450" marR="0" lvl="0" indent="-44450"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n-US" sz="3600" b="1" i="1" u="none" strike="noStrike" cap="none" dirty="0">
                <a:solidFill>
                  <a:srgbClr val="18579B"/>
                </a:solidFill>
                <a:latin typeface="Calibri"/>
                <a:ea typeface="Calibri"/>
                <a:cs typeface="Calibri"/>
                <a:sym typeface="Calibri"/>
              </a:rPr>
              <a:t>Declare </a:t>
            </a:r>
            <a:r>
              <a:rPr lang="en-US" sz="3600" b="1" i="1" u="none" strike="noStrike" cap="none" dirty="0" err="1">
                <a:solidFill>
                  <a:srgbClr val="18579B"/>
                </a:solidFill>
                <a:latin typeface="Calibri"/>
                <a:ea typeface="Calibri"/>
                <a:cs typeface="Calibri"/>
                <a:sym typeface="Calibri"/>
              </a:rPr>
              <a:t>una</a:t>
            </a:r>
            <a:r>
              <a:rPr lang="en-US" sz="3600" b="1" i="1" u="none" strike="noStrike" cap="none" dirty="0">
                <a:solidFill>
                  <a:srgbClr val="18579B"/>
                </a:solidFill>
                <a:latin typeface="Calibri"/>
                <a:ea typeface="Calibri"/>
                <a:cs typeface="Calibri"/>
                <a:sym typeface="Calibri"/>
              </a:rPr>
              <a:t> </a:t>
            </a:r>
            <a:r>
              <a:rPr lang="en-US" sz="3600" b="1" i="1" u="none" strike="noStrike" cap="none" dirty="0" err="1">
                <a:solidFill>
                  <a:srgbClr val="18579B"/>
                </a:solidFill>
                <a:latin typeface="Calibri"/>
                <a:ea typeface="Calibri"/>
                <a:cs typeface="Calibri"/>
                <a:sym typeface="Calibri"/>
              </a:rPr>
              <a:t>Pérdida</a:t>
            </a:r>
            <a:r>
              <a:rPr lang="en-US" sz="3600" b="1" i="1" u="none" strike="noStrike" cap="none" dirty="0">
                <a:solidFill>
                  <a:srgbClr val="18579B"/>
                </a:solidFill>
                <a:latin typeface="Calibri"/>
                <a:ea typeface="Calibri"/>
                <a:cs typeface="Calibri"/>
                <a:sym typeface="Calibri"/>
              </a:rPr>
              <a:t> de Partido (</a:t>
            </a:r>
            <a:r>
              <a:rPr lang="en-US" sz="3600" b="1" i="1" u="none" strike="noStrike" cap="none" dirty="0">
                <a:solidFill>
                  <a:srgbClr val="FF0000"/>
                </a:solidFill>
                <a:latin typeface="Calibri"/>
                <a:ea typeface="Calibri"/>
                <a:cs typeface="Calibri"/>
                <a:sym typeface="Calibri"/>
              </a:rPr>
              <a:t>Match Forfeit) </a:t>
            </a:r>
            <a:r>
              <a:rPr lang="en-US" sz="3600" b="1" i="1" dirty="0" err="1">
                <a:solidFill>
                  <a:srgbClr val="18579B"/>
                </a:solidFill>
                <a:latin typeface="Calibri"/>
                <a:ea typeface="Calibri"/>
                <a:cs typeface="Calibri"/>
                <a:sym typeface="Calibri"/>
              </a:rPr>
              <a:t>si</a:t>
            </a:r>
            <a:r>
              <a:rPr lang="en-US" sz="3600" b="1" i="1" dirty="0">
                <a:solidFill>
                  <a:srgbClr val="18579B"/>
                </a:solidFill>
                <a:latin typeface="Calibri"/>
                <a:ea typeface="Calibri"/>
                <a:cs typeface="Calibri"/>
                <a:sym typeface="Calibri"/>
              </a:rPr>
              <a:t>:</a:t>
            </a:r>
            <a:endParaRPr sz="3600" b="1" i="1" u="none" strike="noStrike" cap="none" dirty="0">
              <a:solidFill>
                <a:srgbClr val="000000"/>
              </a:solidFill>
              <a:latin typeface="Calibri"/>
              <a:ea typeface="Calibri"/>
              <a:cs typeface="Calibri"/>
              <a:sym typeface="Calibri"/>
            </a:endParaRPr>
          </a:p>
          <a:p>
            <a:pPr marL="171450" marR="0" lvl="0" indent="-171450" algn="l" rtl="0">
              <a:lnSpc>
                <a:spcPct val="100000"/>
              </a:lnSpc>
              <a:spcBef>
                <a:spcPts val="0"/>
              </a:spcBef>
              <a:spcAft>
                <a:spcPts val="0"/>
              </a:spcAft>
              <a:buClr>
                <a:srgbClr val="18579B"/>
              </a:buClr>
              <a:buSzPts val="1000"/>
              <a:buFont typeface="Source Sans Pro"/>
              <a:buNone/>
            </a:pPr>
            <a:endParaRPr sz="1000" b="0" i="0" u="none" strike="noStrike" cap="none" dirty="0">
              <a:solidFill>
                <a:srgbClr val="000000"/>
              </a:solidFill>
              <a:latin typeface="Calibri"/>
              <a:ea typeface="Calibri"/>
              <a:cs typeface="Calibri"/>
              <a:sym typeface="Calibri"/>
            </a:endParaRPr>
          </a:p>
          <a:p>
            <a:pPr marL="1524000" lvl="1" indent="-620713">
              <a:buClr>
                <a:srgbClr val="18579B"/>
              </a:buClr>
              <a:buSzPts val="3600"/>
              <a:buFont typeface="Courier New"/>
              <a:buChar char="o"/>
            </a:pPr>
            <a:r>
              <a:rPr lang="es-ES" sz="3600" dirty="0">
                <a:solidFill>
                  <a:srgbClr val="18579B"/>
                </a:solidFill>
                <a:latin typeface="Calibri"/>
                <a:ea typeface="Calibri"/>
                <a:cs typeface="Calibri"/>
                <a:sym typeface="Calibri"/>
              </a:rPr>
              <a:t>Durante un partido, se descubre que un jugador está jugando </a:t>
            </a:r>
            <a:r>
              <a:rPr lang="es-ES" sz="3600" dirty="0">
                <a:solidFill>
                  <a:srgbClr val="FF0000"/>
                </a:solidFill>
                <a:latin typeface="Calibri"/>
                <a:ea typeface="Calibri"/>
                <a:cs typeface="Calibri"/>
                <a:sym typeface="Calibri"/>
              </a:rPr>
              <a:t>con una pala que no está aprobada</a:t>
            </a:r>
            <a:r>
              <a:rPr lang="es-ES" sz="3600" dirty="0">
                <a:solidFill>
                  <a:srgbClr val="18579B"/>
                </a:solidFill>
                <a:latin typeface="Calibri"/>
                <a:ea typeface="Calibri"/>
                <a:cs typeface="Calibri"/>
                <a:sym typeface="Calibri"/>
              </a:rPr>
              <a:t> por USA </a:t>
            </a:r>
            <a:r>
              <a:rPr lang="es-ES" sz="3600" dirty="0" err="1">
                <a:solidFill>
                  <a:srgbClr val="18579B"/>
                </a:solidFill>
                <a:latin typeface="Calibri"/>
                <a:ea typeface="Calibri"/>
                <a:cs typeface="Calibri"/>
                <a:sym typeface="Calibri"/>
              </a:rPr>
              <a:t>Pickleball</a:t>
            </a:r>
            <a:r>
              <a:rPr lang="es-ES" sz="3600" dirty="0">
                <a:solidFill>
                  <a:srgbClr val="18579B"/>
                </a:solidFill>
                <a:latin typeface="Calibri"/>
                <a:ea typeface="Calibri"/>
                <a:cs typeface="Calibri"/>
                <a:sym typeface="Calibri"/>
              </a:rPr>
              <a:t>.</a:t>
            </a:r>
            <a:endParaRPr sz="3600" b="0" i="0" u="none" strike="noStrike" cap="none" dirty="0">
              <a:solidFill>
                <a:srgbClr val="FF0000"/>
              </a:solidFill>
              <a:latin typeface="Calibri"/>
              <a:ea typeface="Calibri"/>
              <a:cs typeface="Calibri"/>
              <a:sym typeface="Calibri"/>
            </a:endParaRPr>
          </a:p>
          <a:p>
            <a:pPr marL="903287" marR="0" lvl="1" indent="0" algn="l" rtl="0">
              <a:lnSpc>
                <a:spcPct val="100000"/>
              </a:lnSpc>
              <a:spcBef>
                <a:spcPts val="0"/>
              </a:spcBef>
              <a:spcAft>
                <a:spcPts val="0"/>
              </a:spcAft>
              <a:buClr>
                <a:srgbClr val="18579B"/>
              </a:buClr>
              <a:buSzPts val="1000"/>
              <a:buFont typeface="Source Sans Pro"/>
              <a:buNone/>
            </a:pPr>
            <a:endParaRPr sz="1000" b="0" i="0" u="none" strike="noStrike" cap="none" dirty="0">
              <a:solidFill>
                <a:srgbClr val="FF0000"/>
              </a:solidFill>
              <a:latin typeface="Calibri"/>
              <a:ea typeface="Calibri"/>
              <a:cs typeface="Calibri"/>
              <a:sym typeface="Calibri"/>
            </a:endParaRPr>
          </a:p>
          <a:p>
            <a:pPr marL="1524000" lvl="1" indent="-620713">
              <a:buClr>
                <a:srgbClr val="18579B"/>
              </a:buClr>
              <a:buSzPts val="3600"/>
              <a:buFont typeface="Courier New"/>
              <a:buChar char="o"/>
            </a:pPr>
            <a:r>
              <a:rPr lang="es-ES" sz="3600" dirty="0">
                <a:solidFill>
                  <a:srgbClr val="18579B"/>
                </a:solidFill>
                <a:latin typeface="Calibri"/>
                <a:ea typeface="Calibri"/>
                <a:cs typeface="Calibri"/>
                <a:sym typeface="Calibri"/>
              </a:rPr>
              <a:t>El jugador se niega a usar la </a:t>
            </a:r>
            <a:r>
              <a:rPr lang="es-ES" sz="3600" dirty="0">
                <a:solidFill>
                  <a:srgbClr val="FF0000"/>
                </a:solidFill>
                <a:latin typeface="Calibri"/>
                <a:ea typeface="Calibri"/>
                <a:cs typeface="Calibri"/>
                <a:sym typeface="Calibri"/>
              </a:rPr>
              <a:t>identificación designada para el servidor inicial.</a:t>
            </a:r>
            <a:endParaRPr dirty="0">
              <a:solidFill>
                <a:srgbClr val="FF0000"/>
              </a:solidFill>
            </a:endParaRPr>
          </a:p>
          <a:p>
            <a:pPr marL="903287" marR="0" lvl="1" indent="0" algn="l" rtl="0">
              <a:lnSpc>
                <a:spcPct val="100000"/>
              </a:lnSpc>
              <a:spcBef>
                <a:spcPts val="0"/>
              </a:spcBef>
              <a:spcAft>
                <a:spcPts val="0"/>
              </a:spcAft>
              <a:buClr>
                <a:srgbClr val="18579B"/>
              </a:buClr>
              <a:buSzPts val="1000"/>
              <a:buFont typeface="Source Sans Pro"/>
              <a:buNone/>
            </a:pPr>
            <a:endParaRPr sz="1000" b="0" i="0" u="none" strike="noStrike" cap="none" dirty="0">
              <a:solidFill>
                <a:srgbClr val="FF0000"/>
              </a:solidFill>
              <a:latin typeface="Calibri"/>
              <a:ea typeface="Calibri"/>
              <a:cs typeface="Calibri"/>
              <a:sym typeface="Calibri"/>
            </a:endParaRPr>
          </a:p>
          <a:p>
            <a:pPr marL="1524000" marR="0" lvl="1" indent="-620713" algn="l" rtl="0">
              <a:lnSpc>
                <a:spcPct val="100000"/>
              </a:lnSpc>
              <a:spcBef>
                <a:spcPts val="0"/>
              </a:spcBef>
              <a:spcAft>
                <a:spcPts val="0"/>
              </a:spcAft>
              <a:buClr>
                <a:srgbClr val="18579B"/>
              </a:buClr>
              <a:buSzPts val="3600"/>
              <a:buFont typeface="Courier New"/>
              <a:buChar char="o"/>
            </a:pPr>
            <a:r>
              <a:rPr lang="en-US" sz="3600" dirty="0" err="1">
                <a:solidFill>
                  <a:srgbClr val="18579B"/>
                </a:solidFill>
                <a:latin typeface="Calibri"/>
                <a:ea typeface="Calibri"/>
                <a:cs typeface="Calibri"/>
                <a:sym typeface="Calibri"/>
              </a:rPr>
              <a:t>Cuando</a:t>
            </a:r>
            <a:r>
              <a:rPr lang="en-US" sz="3600" b="0" i="0" u="none" strike="noStrike" cap="none" dirty="0">
                <a:solidFill>
                  <a:srgbClr val="18579B"/>
                </a:solidFill>
                <a:latin typeface="Calibri"/>
                <a:ea typeface="Calibri"/>
                <a:cs typeface="Calibri"/>
                <a:sym typeface="Calibri"/>
              </a:rPr>
              <a:t> AT &amp; </a:t>
            </a:r>
            <a:r>
              <a:rPr lang="en-US" sz="3600" dirty="0">
                <a:solidFill>
                  <a:srgbClr val="18579B"/>
                </a:solidFill>
                <a:latin typeface="Calibri"/>
                <a:ea typeface="Calibri"/>
                <a:cs typeface="Calibri"/>
                <a:sym typeface="Calibri"/>
              </a:rPr>
              <a:t>FT</a:t>
            </a:r>
            <a:r>
              <a:rPr lang="en-US" sz="3600" b="0" i="0" u="none" strike="noStrike" cap="none" dirty="0">
                <a:solidFill>
                  <a:srgbClr val="18579B"/>
                </a:solidFill>
                <a:latin typeface="Calibri"/>
                <a:ea typeface="Calibri"/>
                <a:cs typeface="Calibri"/>
                <a:sym typeface="Calibri"/>
              </a:rPr>
              <a:t> strikes = 4.</a:t>
            </a:r>
            <a:endParaRPr sz="1200" b="0" i="0" u="none" strike="noStrike" cap="none" dirty="0">
              <a:solidFill>
                <a:srgbClr val="18579B"/>
              </a:solidFill>
              <a:latin typeface="Calibri"/>
              <a:ea typeface="Calibri"/>
              <a:cs typeface="Calibri"/>
              <a:sym typeface="Calibri"/>
            </a:endParaRPr>
          </a:p>
          <a:p>
            <a:pPr marL="903287" marR="0" lvl="2"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a:t>
            </a:r>
            <a:r>
              <a:rPr lang="en-US" sz="2800" dirty="0">
                <a:solidFill>
                  <a:srgbClr val="18579B"/>
                </a:solidFill>
                <a:latin typeface="Calibri"/>
                <a:ea typeface="Calibri"/>
                <a:cs typeface="Calibri"/>
                <a:sym typeface="Calibri"/>
              </a:rPr>
              <a:t>AT</a:t>
            </a:r>
            <a:r>
              <a:rPr lang="en-US" sz="2800" b="0" i="0" u="none" strike="noStrike" cap="none" dirty="0">
                <a:solidFill>
                  <a:srgbClr val="18579B"/>
                </a:solidFill>
                <a:latin typeface="Calibri"/>
                <a:ea typeface="Calibri"/>
                <a:cs typeface="Calibri"/>
                <a:sym typeface="Calibri"/>
              </a:rPr>
              <a:t> (1) + </a:t>
            </a:r>
            <a:r>
              <a:rPr lang="en-US" sz="2800" dirty="0">
                <a:solidFill>
                  <a:srgbClr val="18579B"/>
                </a:solidFill>
                <a:latin typeface="Calibri"/>
                <a:ea typeface="Calibri"/>
                <a:cs typeface="Calibri"/>
                <a:sym typeface="Calibri"/>
              </a:rPr>
              <a:t>FT</a:t>
            </a:r>
            <a:r>
              <a:rPr lang="en-US" sz="2800" b="0" i="0" u="none" strike="noStrike" cap="none" dirty="0">
                <a:solidFill>
                  <a:srgbClr val="18579B"/>
                </a:solidFill>
                <a:latin typeface="Calibri"/>
                <a:ea typeface="Calibri"/>
                <a:cs typeface="Calibri"/>
                <a:sym typeface="Calibri"/>
              </a:rPr>
              <a:t> (2) </a:t>
            </a:r>
            <a:r>
              <a:rPr lang="en-US" sz="2800" b="0" i="0" u="none" strike="noStrike" cap="none" dirty="0">
                <a:solidFill>
                  <a:srgbClr val="FF0000"/>
                </a:solidFill>
                <a:latin typeface="Calibri"/>
                <a:ea typeface="Calibri"/>
                <a:cs typeface="Calibri"/>
                <a:sym typeface="Calibri"/>
              </a:rPr>
              <a:t>= </a:t>
            </a:r>
            <a:r>
              <a:rPr lang="en-US" sz="2800" dirty="0">
                <a:solidFill>
                  <a:srgbClr val="FF0000"/>
                </a:solidFill>
                <a:latin typeface="Calibri"/>
                <a:ea typeface="Calibri"/>
                <a:cs typeface="Calibri"/>
                <a:sym typeface="Calibri"/>
              </a:rPr>
              <a:t>JP</a:t>
            </a:r>
            <a:r>
              <a:rPr lang="en-US" sz="2800" b="0" i="0" u="none" strike="noStrike" cap="none" dirty="0">
                <a:solidFill>
                  <a:srgbClr val="FF0000"/>
                </a:solidFill>
                <a:latin typeface="Calibri"/>
                <a:ea typeface="Calibri"/>
                <a:cs typeface="Calibri"/>
                <a:sym typeface="Calibri"/>
              </a:rPr>
              <a:t> (3) + </a:t>
            </a:r>
            <a:r>
              <a:rPr lang="en-US" sz="2800" dirty="0">
                <a:solidFill>
                  <a:srgbClr val="18579B"/>
                </a:solidFill>
                <a:latin typeface="Calibri"/>
                <a:ea typeface="Calibri"/>
                <a:cs typeface="Calibri"/>
                <a:sym typeface="Calibri"/>
              </a:rPr>
              <a:t>AT</a:t>
            </a:r>
            <a:r>
              <a:rPr lang="en-US" sz="2800" b="0" i="0" u="none" strike="noStrike" cap="none" dirty="0">
                <a:solidFill>
                  <a:srgbClr val="18579B"/>
                </a:solidFill>
                <a:latin typeface="Calibri"/>
                <a:ea typeface="Calibri"/>
                <a:cs typeface="Calibri"/>
                <a:sym typeface="Calibri"/>
              </a:rPr>
              <a:t>/FT (1) </a:t>
            </a:r>
            <a:r>
              <a:rPr lang="en-US" sz="2800" b="0" i="0" u="none" strike="noStrike" cap="none" dirty="0">
                <a:solidFill>
                  <a:srgbClr val="FF0000"/>
                </a:solidFill>
                <a:latin typeface="Calibri"/>
                <a:ea typeface="Calibri"/>
                <a:cs typeface="Calibri"/>
                <a:sym typeface="Calibri"/>
              </a:rPr>
              <a:t>= </a:t>
            </a:r>
            <a:r>
              <a:rPr lang="en-US" sz="2800" dirty="0">
                <a:solidFill>
                  <a:srgbClr val="FF0000"/>
                </a:solidFill>
                <a:latin typeface="Calibri"/>
                <a:ea typeface="Calibri"/>
                <a:cs typeface="Calibri"/>
                <a:sym typeface="Calibri"/>
              </a:rPr>
              <a:t>PP</a:t>
            </a:r>
            <a:r>
              <a:rPr lang="en-US" sz="2800" b="0" i="0" u="none" strike="noStrike" cap="none" dirty="0">
                <a:solidFill>
                  <a:srgbClr val="FF0000"/>
                </a:solidFill>
                <a:latin typeface="Calibri"/>
                <a:ea typeface="Calibri"/>
                <a:cs typeface="Calibri"/>
                <a:sym typeface="Calibri"/>
              </a:rPr>
              <a:t> </a:t>
            </a:r>
            <a:r>
              <a:rPr lang="en-US" sz="2800" b="0" i="0" u="none" strike="noStrike" cap="none" dirty="0">
                <a:solidFill>
                  <a:srgbClr val="18579B"/>
                </a:solidFill>
                <a:latin typeface="Calibri"/>
                <a:ea typeface="Calibri"/>
                <a:cs typeface="Calibri"/>
                <a:sym typeface="Calibri"/>
              </a:rPr>
              <a:t>(4))</a:t>
            </a:r>
            <a:endParaRPr sz="2800" b="0" i="0" u="none" strike="noStrike" cap="none" dirty="0">
              <a:solidFill>
                <a:srgbClr val="FF0000"/>
              </a:solidFill>
              <a:latin typeface="Calibri"/>
              <a:ea typeface="Calibri"/>
              <a:cs typeface="Calibri"/>
              <a:sym typeface="Calibri"/>
            </a:endParaRPr>
          </a:p>
        </p:txBody>
      </p:sp>
      <p:sp>
        <p:nvSpPr>
          <p:cNvPr id="1815" name="Google Shape;1815;p236"/>
          <p:cNvSpPr txBox="1">
            <a:spLocks noGrp="1"/>
          </p:cNvSpPr>
          <p:nvPr>
            <p:ph type="sldNum" idx="12"/>
          </p:nvPr>
        </p:nvSpPr>
        <p:spPr>
          <a:xfrm>
            <a:off x="11238654" y="6135087"/>
            <a:ext cx="832159"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53</a:t>
            </a:fld>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Google Shape;1820;p237"/>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dirty="0" err="1">
                <a:solidFill>
                  <a:srgbClr val="18579B"/>
                </a:solidFill>
                <a:latin typeface="Calibri"/>
                <a:ea typeface="Calibri"/>
                <a:cs typeface="Calibri"/>
                <a:sym typeface="Calibri"/>
              </a:rPr>
              <a:t>Registro</a:t>
            </a:r>
            <a:r>
              <a:rPr lang="en-US" sz="4400" b="1" i="1" dirty="0">
                <a:solidFill>
                  <a:srgbClr val="18579B"/>
                </a:solidFill>
                <a:latin typeface="Calibri"/>
                <a:ea typeface="Calibri"/>
                <a:cs typeface="Calibri"/>
                <a:sym typeface="Calibri"/>
              </a:rPr>
              <a:t> de un Partido </a:t>
            </a:r>
            <a:r>
              <a:rPr lang="en-US" sz="4400" b="1" i="1" dirty="0" err="1">
                <a:solidFill>
                  <a:srgbClr val="18579B"/>
                </a:solidFill>
                <a:latin typeface="Calibri"/>
                <a:ea typeface="Calibri"/>
                <a:cs typeface="Calibri"/>
                <a:sym typeface="Calibri"/>
              </a:rPr>
              <a:t>Perdido</a:t>
            </a:r>
            <a:r>
              <a:rPr lang="en-US" sz="4400" b="1" i="1" dirty="0">
                <a:solidFill>
                  <a:srgbClr val="18579B"/>
                </a:solidFill>
                <a:latin typeface="Calibri"/>
                <a:ea typeface="Calibri"/>
                <a:cs typeface="Calibri"/>
                <a:sym typeface="Calibri"/>
              </a:rPr>
              <a:t> (Match Forfeit)</a:t>
            </a:r>
            <a:endParaRPr sz="3200" dirty="0">
              <a:solidFill>
                <a:srgbClr val="18579B"/>
              </a:solidFill>
              <a:latin typeface="Calibri"/>
              <a:ea typeface="Calibri"/>
              <a:cs typeface="Calibri"/>
              <a:sym typeface="Calibri"/>
            </a:endParaRPr>
          </a:p>
        </p:txBody>
      </p:sp>
      <p:pic>
        <p:nvPicPr>
          <p:cNvPr id="1821" name="Google Shape;1821;p237"/>
          <p:cNvPicPr preferRelativeResize="0"/>
          <p:nvPr/>
        </p:nvPicPr>
        <p:blipFill rotWithShape="1">
          <a:blip r:embed="rId3">
            <a:alphaModFix/>
          </a:blip>
          <a:srcRect/>
          <a:stretch/>
        </p:blipFill>
        <p:spPr>
          <a:xfrm>
            <a:off x="1624571" y="829853"/>
            <a:ext cx="8942857" cy="5790476"/>
          </a:xfrm>
          <a:prstGeom prst="rect">
            <a:avLst/>
          </a:prstGeom>
          <a:noFill/>
          <a:ln>
            <a:noFill/>
          </a:ln>
        </p:spPr>
      </p:pic>
      <p:sp>
        <p:nvSpPr>
          <p:cNvPr id="1822" name="Google Shape;1822;p237"/>
          <p:cNvSpPr txBox="1">
            <a:spLocks noGrp="1"/>
          </p:cNvSpPr>
          <p:nvPr>
            <p:ph type="sldNum" idx="12"/>
          </p:nvPr>
        </p:nvSpPr>
        <p:spPr>
          <a:xfrm>
            <a:off x="11238654" y="6135087"/>
            <a:ext cx="787881"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54</a:t>
            </a:fld>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272"/>
          <p:cNvSpPr txBox="1"/>
          <p:nvPr/>
        </p:nvSpPr>
        <p:spPr>
          <a:xfrm>
            <a:off x="1001486" y="297886"/>
            <a:ext cx="10598331" cy="517060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0" u="none" strike="noStrike" cap="none" dirty="0">
                <a:solidFill>
                  <a:srgbClr val="18579B"/>
                </a:solidFill>
                <a:latin typeface="Calibri"/>
                <a:ea typeface="Calibri"/>
                <a:cs typeface="Calibri"/>
                <a:sym typeface="Calibri"/>
              </a:rPr>
              <a:t>Sea Profesional y Competente</a:t>
            </a:r>
            <a:endParaRPr dirty="0"/>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lvl="2" indent="685800" algn="ctr">
              <a:buClr>
                <a:srgbClr val="18579B"/>
              </a:buClr>
              <a:buSzPts val="4000"/>
            </a:pPr>
            <a:r>
              <a:rPr lang="es-ES" sz="4000" b="1" dirty="0">
                <a:solidFill>
                  <a:srgbClr val="FF0000"/>
                </a:solidFill>
                <a:latin typeface="Calibri"/>
                <a:ea typeface="Calibri"/>
                <a:cs typeface="Calibri"/>
                <a:sym typeface="Calibri"/>
              </a:rPr>
              <a:t>El partido es sobre los jugadores y el juego
NO </a:t>
            </a:r>
            <a:r>
              <a:rPr lang="es-ES" sz="4000" b="1">
                <a:solidFill>
                  <a:srgbClr val="FF0000"/>
                </a:solidFill>
                <a:latin typeface="Calibri"/>
                <a:ea typeface="Calibri"/>
                <a:cs typeface="Calibri"/>
                <a:sym typeface="Calibri"/>
              </a:rPr>
              <a:t>el árbitro</a:t>
            </a:r>
            <a:endParaRPr b="1" dirty="0">
              <a:solidFill>
                <a:srgbClr val="FF0000"/>
              </a:solidFill>
            </a:endParaRPr>
          </a:p>
          <a:p>
            <a:pPr marL="0" marR="0" lvl="2" indent="68580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Calibri"/>
              <a:ea typeface="Calibri"/>
              <a:cs typeface="Calibri"/>
              <a:sym typeface="Calibri"/>
            </a:endParaRPr>
          </a:p>
          <a:p>
            <a:pPr marL="0" marR="0" lvl="2" indent="68580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Calibri"/>
              <a:ea typeface="Calibri"/>
              <a:cs typeface="Calibri"/>
              <a:sym typeface="Calibri"/>
            </a:endParaRPr>
          </a:p>
          <a:p>
            <a:pPr marL="0" marR="0" lvl="2" indent="68580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Calibri"/>
              <a:ea typeface="Calibri"/>
              <a:cs typeface="Calibri"/>
              <a:sym typeface="Calibri"/>
            </a:endParaRPr>
          </a:p>
          <a:p>
            <a:pPr lvl="2" indent="685800" algn="ctr">
              <a:buClr>
                <a:srgbClr val="18579B"/>
              </a:buClr>
              <a:buSzPts val="4000"/>
            </a:pPr>
            <a:r>
              <a:rPr lang="es-ES" sz="4000" b="1" i="1" dirty="0">
                <a:solidFill>
                  <a:srgbClr val="18579B"/>
                </a:solidFill>
                <a:latin typeface="Calibri"/>
                <a:ea typeface="Calibri"/>
                <a:cs typeface="Calibri"/>
                <a:sym typeface="Calibri"/>
              </a:rPr>
              <a:t>"</a:t>
            </a:r>
            <a:r>
              <a:rPr lang="es-ES" sz="4000" b="1" i="1">
                <a:solidFill>
                  <a:srgbClr val="18579B"/>
                </a:solidFill>
                <a:latin typeface="Calibri"/>
                <a:ea typeface="Calibri"/>
                <a:cs typeface="Calibri"/>
                <a:sym typeface="Calibri"/>
              </a:rPr>
              <a:t>El árbitro </a:t>
            </a:r>
            <a:r>
              <a:rPr lang="es-ES" sz="4000" b="1" i="1" dirty="0">
                <a:solidFill>
                  <a:srgbClr val="18579B"/>
                </a:solidFill>
                <a:latin typeface="Calibri"/>
                <a:ea typeface="Calibri"/>
                <a:cs typeface="Calibri"/>
                <a:sym typeface="Calibri"/>
              </a:rPr>
              <a:t>más exitoso es el que nadie  
recuerda después del partido"</a:t>
            </a:r>
            <a:endParaRPr sz="1800" b="1" i="1" u="none" strike="noStrike" cap="none" dirty="0">
              <a:solidFill>
                <a:srgbClr val="FF0000"/>
              </a:solidFill>
              <a:latin typeface="Calibri"/>
              <a:ea typeface="Calibri"/>
              <a:cs typeface="Calibri"/>
              <a:sym typeface="Calibri"/>
            </a:endParaRPr>
          </a:p>
        </p:txBody>
      </p:sp>
      <p:sp>
        <p:nvSpPr>
          <p:cNvPr id="2060" name="Google Shape;2060;p272"/>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55</a:t>
            </a:fld>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3" name="Rectángulo 2"/>
          <p:cNvSpPr/>
          <p:nvPr/>
        </p:nvSpPr>
        <p:spPr>
          <a:xfrm>
            <a:off x="4589016" y="3275112"/>
            <a:ext cx="4598116" cy="369332"/>
          </a:xfrm>
          <a:prstGeom prst="rect">
            <a:avLst/>
          </a:prstGeom>
        </p:spPr>
        <p:txBody>
          <a:bodyPr wrap="square">
            <a:spAutoFit/>
          </a:bodyPr>
          <a:lstStyle/>
          <a:p>
            <a:r>
              <a:rPr lang="es-ES" sz="1800" dirty="0">
                <a:hlinkClick r:id="rId2"/>
              </a:rPr>
              <a:t>https://youtu.be/M2QDfbI4ovg?t=76</a:t>
            </a:r>
            <a:endParaRPr lang="es-ES" sz="1800" dirty="0"/>
          </a:p>
        </p:txBody>
      </p:sp>
      <p:sp>
        <p:nvSpPr>
          <p:cNvPr id="4" name="Google Shape;146;p14"/>
          <p:cNvSpPr txBox="1">
            <a:spLocks/>
          </p:cNvSpPr>
          <p:nvPr/>
        </p:nvSpPr>
        <p:spPr>
          <a:xfrm>
            <a:off x="388775" y="186331"/>
            <a:ext cx="10221716" cy="1651095"/>
          </a:xfrm>
          <a:prstGeom prst="rect">
            <a:avLst/>
          </a:prstGeom>
          <a:noFill/>
          <a:ln>
            <a:noFill/>
          </a:ln>
        </p:spPr>
        <p:txBody>
          <a:bodyPr spcFirstLastPara="1" wrap="square" lIns="45700" tIns="45700" rIns="45700"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18579B"/>
              </a:buClr>
              <a:buSzPts val="4800"/>
            </a:pPr>
            <a:r>
              <a:rPr lang="en-US" sz="3600" b="1" i="1" dirty="0" err="1" smtClean="0">
                <a:solidFill>
                  <a:srgbClr val="18579B"/>
                </a:solidFill>
              </a:rPr>
              <a:t>Responsabilidades</a:t>
            </a:r>
            <a:r>
              <a:rPr lang="en-US" sz="3600" b="1" i="1" dirty="0" smtClean="0">
                <a:solidFill>
                  <a:srgbClr val="18579B"/>
                </a:solidFill>
              </a:rPr>
              <a:t> </a:t>
            </a:r>
            <a:r>
              <a:rPr lang="en-US" sz="3600" b="1" i="1" dirty="0" err="1" smtClean="0">
                <a:solidFill>
                  <a:srgbClr val="18579B"/>
                </a:solidFill>
              </a:rPr>
              <a:t>principales</a:t>
            </a:r>
            <a:r>
              <a:rPr lang="en-US" sz="3600" b="1" i="1" dirty="0" smtClean="0">
                <a:solidFill>
                  <a:srgbClr val="18579B"/>
                </a:solidFill>
              </a:rPr>
              <a:t> – Video Cap. 1</a:t>
            </a:r>
          </a:p>
          <a:p>
            <a:pPr>
              <a:buClr>
                <a:srgbClr val="18579B"/>
              </a:buClr>
              <a:buSzPts val="4800"/>
            </a:pPr>
            <a:endParaRPr lang="en-US" sz="3600" dirty="0"/>
          </a:p>
        </p:txBody>
      </p:sp>
    </p:spTree>
    <p:extLst>
      <p:ext uri="{BB962C8B-B14F-4D97-AF65-F5344CB8AC3E}">
        <p14:creationId xmlns:p14="http://schemas.microsoft.com/office/powerpoint/2010/main" val="2730436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6"/>
          <p:cNvSpPr txBox="1">
            <a:spLocks noGrp="1"/>
          </p:cNvSpPr>
          <p:nvPr>
            <p:ph type="title"/>
          </p:nvPr>
        </p:nvSpPr>
        <p:spPr>
          <a:xfrm>
            <a:off x="1943016" y="168606"/>
            <a:ext cx="8305967" cy="694035"/>
          </a:xfrm>
          <a:prstGeom prst="rect">
            <a:avLst/>
          </a:prstGeom>
          <a:noFill/>
          <a:ln>
            <a:noFill/>
          </a:ln>
        </p:spPr>
        <p:txBody>
          <a:bodyPr spcFirstLastPara="1" wrap="square" lIns="45700" tIns="45700" rIns="45700" bIns="45700" anchor="b" anchorCtr="0">
            <a:noAutofit/>
          </a:bodyPr>
          <a:lstStyle/>
          <a:p>
            <a:pPr lvl="0">
              <a:buClr>
                <a:srgbClr val="18579B"/>
              </a:buClr>
              <a:buSzPts val="4400"/>
            </a:pPr>
            <a:r>
              <a:rPr lang="en-US" sz="4400" b="1" i="1" dirty="0">
                <a:solidFill>
                  <a:srgbClr val="18579B"/>
                </a:solidFill>
              </a:rPr>
              <a:t>Sec. 2.- </a:t>
            </a:r>
            <a:r>
              <a:rPr lang="en-US" sz="4400" b="1" i="1" dirty="0" err="1">
                <a:solidFill>
                  <a:srgbClr val="18579B"/>
                </a:solidFill>
              </a:rPr>
              <a:t>Herramientas</a:t>
            </a:r>
            <a:r>
              <a:rPr lang="en-US" sz="4400" b="1" i="1" dirty="0">
                <a:solidFill>
                  <a:srgbClr val="18579B"/>
                </a:solidFill>
              </a:rPr>
              <a:t> </a:t>
            </a:r>
            <a:r>
              <a:rPr lang="en-US" sz="4400" b="1" i="1" dirty="0" err="1">
                <a:solidFill>
                  <a:srgbClr val="18579B"/>
                </a:solidFill>
              </a:rPr>
              <a:t>Básicas</a:t>
            </a:r>
            <a:endParaRPr sz="4400" i="1" dirty="0"/>
          </a:p>
        </p:txBody>
      </p:sp>
      <p:sp>
        <p:nvSpPr>
          <p:cNvPr id="225" name="Google Shape;225;p26"/>
          <p:cNvSpPr txBox="1">
            <a:spLocks noGrp="1"/>
          </p:cNvSpPr>
          <p:nvPr>
            <p:ph type="body" idx="1"/>
          </p:nvPr>
        </p:nvSpPr>
        <p:spPr>
          <a:xfrm>
            <a:off x="1219200" y="1026543"/>
            <a:ext cx="9483256" cy="1549680"/>
          </a:xfrm>
          <a:prstGeom prst="rect">
            <a:avLst/>
          </a:prstGeom>
          <a:noFill/>
          <a:ln>
            <a:noFill/>
          </a:ln>
        </p:spPr>
        <p:txBody>
          <a:bodyPr spcFirstLastPara="1" wrap="square" lIns="45700" tIns="45700" rIns="45700" bIns="45700" anchor="t" anchorCtr="0">
            <a:normAutofit/>
          </a:bodyPr>
          <a:lstStyle/>
          <a:p>
            <a:pPr marL="719138" lvl="0" indent="-719138" algn="l" rtl="0">
              <a:lnSpc>
                <a:spcPct val="90000"/>
              </a:lnSpc>
              <a:spcBef>
                <a:spcPts val="0"/>
              </a:spcBef>
              <a:spcAft>
                <a:spcPts val="0"/>
              </a:spcAft>
              <a:buClr>
                <a:srgbClr val="18579B"/>
              </a:buClr>
              <a:buSzPts val="3600"/>
              <a:buFont typeface="Arial"/>
              <a:buChar char="•"/>
            </a:pPr>
            <a:r>
              <a:rPr lang="es-ES" sz="2000" dirty="0"/>
              <a:t>Cronómetro</a:t>
            </a:r>
          </a:p>
          <a:p>
            <a:pPr marL="719138" lvl="0" indent="-719138" algn="l" rtl="0">
              <a:lnSpc>
                <a:spcPct val="90000"/>
              </a:lnSpc>
              <a:spcBef>
                <a:spcPts val="0"/>
              </a:spcBef>
              <a:spcAft>
                <a:spcPts val="0"/>
              </a:spcAft>
              <a:buClr>
                <a:srgbClr val="18579B"/>
              </a:buClr>
              <a:buSzPts val="3600"/>
              <a:buFont typeface="Arial"/>
              <a:buChar char="•"/>
            </a:pPr>
            <a:r>
              <a:rPr lang="es-ES" sz="2000" dirty="0"/>
              <a:t>Pinza numerada para seguimiento del servidor</a:t>
            </a:r>
            <a:endParaRPr sz="2000" dirty="0"/>
          </a:p>
          <a:p>
            <a:pPr marL="719138" indent="-719138">
              <a:lnSpc>
                <a:spcPct val="90000"/>
              </a:lnSpc>
              <a:spcBef>
                <a:spcPts val="0"/>
              </a:spcBef>
              <a:buClr>
                <a:srgbClr val="18579B"/>
              </a:buClr>
              <a:buSzPts val="3600"/>
              <a:buFont typeface="Arial"/>
              <a:buChar char="•"/>
            </a:pPr>
            <a:r>
              <a:rPr lang="en-US" sz="2000" dirty="0"/>
              <a:t>Dos </a:t>
            </a:r>
            <a:r>
              <a:rPr lang="en-US" sz="2000" dirty="0" err="1"/>
              <a:t>lapiceros</a:t>
            </a:r>
            <a:r>
              <a:rPr lang="en-US" sz="2000" dirty="0"/>
              <a:t> con </a:t>
            </a:r>
            <a:r>
              <a:rPr lang="en-US" sz="2000" dirty="0" err="1"/>
              <a:t>borrador</a:t>
            </a:r>
            <a:endParaRPr lang="en-US" sz="2000" dirty="0"/>
          </a:p>
          <a:p>
            <a:pPr marL="719138" indent="-719138">
              <a:lnSpc>
                <a:spcPct val="90000"/>
              </a:lnSpc>
              <a:spcBef>
                <a:spcPts val="0"/>
              </a:spcBef>
              <a:buClr>
                <a:srgbClr val="18579B"/>
              </a:buClr>
              <a:buSzPts val="3600"/>
              <a:buFont typeface="Arial"/>
              <a:buChar char="•"/>
            </a:pPr>
            <a:r>
              <a:rPr lang="en-US" sz="2000" dirty="0"/>
              <a:t>2 o </a:t>
            </a:r>
            <a:r>
              <a:rPr lang="en-US" sz="2000" dirty="0" err="1"/>
              <a:t>más</a:t>
            </a:r>
            <a:r>
              <a:rPr lang="en-US" sz="2000" dirty="0"/>
              <a:t> </a:t>
            </a:r>
            <a:r>
              <a:rPr lang="en-US" sz="2000" dirty="0" err="1"/>
              <a:t>pelotas</a:t>
            </a:r>
            <a:r>
              <a:rPr lang="en-US" sz="2000" dirty="0"/>
              <a:t> del </a:t>
            </a:r>
            <a:r>
              <a:rPr lang="en-US" sz="2000" dirty="0" err="1"/>
              <a:t>torneo</a:t>
            </a:r>
            <a:endParaRPr sz="2000" dirty="0"/>
          </a:p>
          <a:p>
            <a:pPr marL="719138" lvl="0" indent="-719138">
              <a:lnSpc>
                <a:spcPct val="90000"/>
              </a:lnSpc>
              <a:spcBef>
                <a:spcPts val="0"/>
              </a:spcBef>
              <a:buClr>
                <a:srgbClr val="18579B"/>
              </a:buClr>
              <a:buSzPts val="3600"/>
              <a:buFont typeface="Arial"/>
              <a:buChar char="•"/>
            </a:pPr>
            <a:r>
              <a:rPr lang="en-US" sz="2000" dirty="0" err="1"/>
              <a:t>Tablilla</a:t>
            </a:r>
            <a:r>
              <a:rPr lang="en-US" sz="2000" dirty="0"/>
              <a:t> y hoja de </a:t>
            </a:r>
            <a:r>
              <a:rPr lang="en-US" sz="2000" dirty="0" err="1"/>
              <a:t>puntuación</a:t>
            </a:r>
            <a:r>
              <a:rPr lang="en-US" sz="2000" dirty="0"/>
              <a:t> (Scoresheet):</a:t>
            </a:r>
            <a:r>
              <a:rPr lang="en-US" sz="1600" i="1" dirty="0">
                <a:solidFill>
                  <a:srgbClr val="7030A0"/>
                </a:solidFill>
              </a:rPr>
              <a:t> </a:t>
            </a:r>
            <a:r>
              <a:rPr lang="en-US" sz="1600" i="1" dirty="0" err="1">
                <a:solidFill>
                  <a:srgbClr val="7030A0"/>
                </a:solidFill>
              </a:rPr>
              <a:t>Cada</a:t>
            </a:r>
            <a:r>
              <a:rPr lang="en-US" sz="1600" i="1" dirty="0">
                <a:solidFill>
                  <a:srgbClr val="7030A0"/>
                </a:solidFill>
              </a:rPr>
              <a:t> </a:t>
            </a:r>
            <a:r>
              <a:rPr lang="en-US" sz="1600" i="1" dirty="0" err="1">
                <a:solidFill>
                  <a:srgbClr val="7030A0"/>
                </a:solidFill>
              </a:rPr>
              <a:t>vez</a:t>
            </a:r>
            <a:r>
              <a:rPr lang="en-US" sz="1600" i="1" dirty="0">
                <a:solidFill>
                  <a:srgbClr val="7030A0"/>
                </a:solidFill>
              </a:rPr>
              <a:t> </a:t>
            </a:r>
            <a:r>
              <a:rPr lang="en-US" sz="1600" i="1" dirty="0" err="1">
                <a:solidFill>
                  <a:srgbClr val="7030A0"/>
                </a:solidFill>
              </a:rPr>
              <a:t>más</a:t>
            </a:r>
            <a:r>
              <a:rPr lang="en-US" sz="1600" i="1" dirty="0">
                <a:solidFill>
                  <a:srgbClr val="7030A0"/>
                </a:solidFill>
              </a:rPr>
              <a:t> </a:t>
            </a:r>
            <a:r>
              <a:rPr lang="en-US" sz="1600" i="1" dirty="0" err="1">
                <a:solidFill>
                  <a:srgbClr val="7030A0"/>
                </a:solidFill>
              </a:rPr>
              <a:t>extendido</a:t>
            </a:r>
            <a:r>
              <a:rPr lang="en-US" sz="1600" i="1" dirty="0">
                <a:solidFill>
                  <a:srgbClr val="7030A0"/>
                </a:solidFill>
              </a:rPr>
              <a:t> el </a:t>
            </a:r>
            <a:r>
              <a:rPr lang="en-US" sz="1600" i="1" dirty="0" err="1">
                <a:solidFill>
                  <a:srgbClr val="7030A0"/>
                </a:solidFill>
              </a:rPr>
              <a:t>uso</a:t>
            </a:r>
            <a:r>
              <a:rPr lang="en-US" sz="1600" i="1" dirty="0">
                <a:solidFill>
                  <a:srgbClr val="7030A0"/>
                </a:solidFill>
              </a:rPr>
              <a:t> de Apps de Control</a:t>
            </a:r>
            <a:endParaRPr sz="1600" i="1" dirty="0">
              <a:solidFill>
                <a:srgbClr val="7030A0"/>
              </a:solidFill>
            </a:endParaRPr>
          </a:p>
        </p:txBody>
      </p:sp>
      <p:sp>
        <p:nvSpPr>
          <p:cNvPr id="226" name="Google Shape;226;p2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a:t>
            </a:fld>
            <a:endParaRPr/>
          </a:p>
        </p:txBody>
      </p:sp>
      <p:pic>
        <p:nvPicPr>
          <p:cNvPr id="2" name="Pinza"/>
          <p:cNvPicPr>
            <a:picLocks noChangeAspect="1"/>
          </p:cNvPicPr>
          <p:nvPr/>
        </p:nvPicPr>
        <p:blipFill>
          <a:blip r:embed="rId3"/>
          <a:stretch>
            <a:fillRect/>
          </a:stretch>
        </p:blipFill>
        <p:spPr>
          <a:xfrm>
            <a:off x="218948" y="2576223"/>
            <a:ext cx="3869974" cy="2918539"/>
          </a:xfrm>
          <a:prstGeom prst="rect">
            <a:avLst/>
          </a:prstGeom>
        </p:spPr>
      </p:pic>
      <p:pic>
        <p:nvPicPr>
          <p:cNvPr id="4" name="Bola"/>
          <p:cNvPicPr>
            <a:picLocks noChangeAspect="1"/>
          </p:cNvPicPr>
          <p:nvPr/>
        </p:nvPicPr>
        <p:blipFill>
          <a:blip r:embed="rId4"/>
          <a:stretch>
            <a:fillRect/>
          </a:stretch>
        </p:blipFill>
        <p:spPr>
          <a:xfrm>
            <a:off x="2153935" y="4869535"/>
            <a:ext cx="4250651" cy="1907467"/>
          </a:xfrm>
          <a:prstGeom prst="rect">
            <a:avLst/>
          </a:prstGeom>
        </p:spPr>
      </p:pic>
      <p:sp>
        <p:nvSpPr>
          <p:cNvPr id="5" name="CuadroTexto 4"/>
          <p:cNvSpPr txBox="1"/>
          <p:nvPr/>
        </p:nvSpPr>
        <p:spPr>
          <a:xfrm>
            <a:off x="2717321" y="6236898"/>
            <a:ext cx="802257" cy="307777"/>
          </a:xfrm>
          <a:prstGeom prst="rect">
            <a:avLst/>
          </a:prstGeom>
          <a:noFill/>
        </p:spPr>
        <p:txBody>
          <a:bodyPr wrap="square" rtlCol="0">
            <a:spAutoFit/>
          </a:bodyPr>
          <a:lstStyle/>
          <a:p>
            <a:r>
              <a:rPr lang="es-ES" dirty="0"/>
              <a:t>Interior</a:t>
            </a:r>
          </a:p>
        </p:txBody>
      </p:sp>
      <p:sp>
        <p:nvSpPr>
          <p:cNvPr id="10" name="CuadroTexto 9"/>
          <p:cNvSpPr txBox="1"/>
          <p:nvPr/>
        </p:nvSpPr>
        <p:spPr>
          <a:xfrm>
            <a:off x="5053436" y="6150454"/>
            <a:ext cx="802257" cy="307777"/>
          </a:xfrm>
          <a:prstGeom prst="rect">
            <a:avLst/>
          </a:prstGeom>
          <a:noFill/>
        </p:spPr>
        <p:txBody>
          <a:bodyPr wrap="square" rtlCol="0">
            <a:spAutoFit/>
          </a:bodyPr>
          <a:lstStyle/>
          <a:p>
            <a:r>
              <a:rPr lang="es-ES" dirty="0"/>
              <a:t>Exterior</a:t>
            </a:r>
          </a:p>
        </p:txBody>
      </p:sp>
      <p:pic>
        <p:nvPicPr>
          <p:cNvPr id="6" name="Hoja Puntuación">
            <a:extLst>
              <a:ext uri="{FF2B5EF4-FFF2-40B4-BE49-F238E27FC236}">
                <a16:creationId xmlns:a16="http://schemas.microsoft.com/office/drawing/2014/main" id="{8D885C0A-F36F-D937-701A-66D142E5C2A4}"/>
              </a:ext>
            </a:extLst>
          </p:cNvPr>
          <p:cNvPicPr>
            <a:picLocks noChangeAspect="1"/>
          </p:cNvPicPr>
          <p:nvPr/>
        </p:nvPicPr>
        <p:blipFill>
          <a:blip r:embed="rId5"/>
          <a:stretch>
            <a:fillRect/>
          </a:stretch>
        </p:blipFill>
        <p:spPr>
          <a:xfrm>
            <a:off x="5902917" y="2740125"/>
            <a:ext cx="6164910" cy="33993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6" name="Google Shape;226;p2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a:t>
            </a:fld>
            <a:endParaRPr/>
          </a:p>
        </p:txBody>
      </p:sp>
      <p:sp>
        <p:nvSpPr>
          <p:cNvPr id="13" name="Rectángulo 12"/>
          <p:cNvSpPr/>
          <p:nvPr/>
        </p:nvSpPr>
        <p:spPr>
          <a:xfrm>
            <a:off x="2708694" y="3275112"/>
            <a:ext cx="6478438" cy="646331"/>
          </a:xfrm>
          <a:prstGeom prst="rect">
            <a:avLst/>
          </a:prstGeom>
        </p:spPr>
        <p:txBody>
          <a:bodyPr wrap="square">
            <a:spAutoFit/>
          </a:bodyPr>
          <a:lstStyle/>
          <a:p>
            <a:r>
              <a:rPr lang="es-ES" sz="1800" dirty="0">
                <a:hlinkClick r:id="rId3"/>
              </a:rPr>
              <a:t>https://</a:t>
            </a:r>
            <a:r>
              <a:rPr lang="es-ES" sz="1800" dirty="0" smtClean="0">
                <a:hlinkClick r:id="rId3"/>
              </a:rPr>
              <a:t>youtu.be/M2QDfbI4ovg?t=95</a:t>
            </a:r>
            <a:endParaRPr lang="es-ES" sz="1800" dirty="0" smtClean="0"/>
          </a:p>
          <a:p>
            <a:endParaRPr lang="es-ES" sz="1800" dirty="0"/>
          </a:p>
        </p:txBody>
      </p:sp>
      <p:sp>
        <p:nvSpPr>
          <p:cNvPr id="14" name="Google Shape;146;p14"/>
          <p:cNvSpPr txBox="1">
            <a:spLocks/>
          </p:cNvSpPr>
          <p:nvPr/>
        </p:nvSpPr>
        <p:spPr>
          <a:xfrm>
            <a:off x="388775" y="186331"/>
            <a:ext cx="8884621" cy="1651095"/>
          </a:xfrm>
          <a:prstGeom prst="rect">
            <a:avLst/>
          </a:prstGeom>
          <a:noFill/>
          <a:ln>
            <a:noFill/>
          </a:ln>
        </p:spPr>
        <p:txBody>
          <a:bodyPr spcFirstLastPara="1" wrap="square" lIns="45700" tIns="45700" rIns="45700"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18579B"/>
              </a:buClr>
              <a:buSzPts val="4800"/>
            </a:pPr>
            <a:r>
              <a:rPr lang="en-US" sz="3600" b="1" i="1" dirty="0" err="1" smtClean="0">
                <a:solidFill>
                  <a:srgbClr val="18579B"/>
                </a:solidFill>
              </a:rPr>
              <a:t>Herramientas</a:t>
            </a:r>
            <a:r>
              <a:rPr lang="en-US" sz="3600" b="1" i="1" dirty="0" smtClean="0">
                <a:solidFill>
                  <a:srgbClr val="18579B"/>
                </a:solidFill>
              </a:rPr>
              <a:t> </a:t>
            </a:r>
            <a:r>
              <a:rPr lang="en-US" sz="3600" b="1" i="1" dirty="0" err="1" smtClean="0">
                <a:solidFill>
                  <a:srgbClr val="18579B"/>
                </a:solidFill>
              </a:rPr>
              <a:t>Básicas</a:t>
            </a:r>
            <a:r>
              <a:rPr lang="en-US" sz="3600" b="1" i="1" dirty="0" smtClean="0">
                <a:solidFill>
                  <a:srgbClr val="18579B"/>
                </a:solidFill>
              </a:rPr>
              <a:t> – Video Cap. 2</a:t>
            </a:r>
          </a:p>
          <a:p>
            <a:pPr>
              <a:buClr>
                <a:srgbClr val="18579B"/>
              </a:buClr>
              <a:buSzPts val="4800"/>
            </a:pPr>
            <a:endParaRPr lang="en-US" sz="3600" dirty="0"/>
          </a:p>
        </p:txBody>
      </p:sp>
    </p:spTree>
    <p:extLst>
      <p:ext uri="{BB962C8B-B14F-4D97-AF65-F5344CB8AC3E}">
        <p14:creationId xmlns:p14="http://schemas.microsoft.com/office/powerpoint/2010/main" val="3773100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1"/>
          <p:cNvSpPr txBox="1">
            <a:spLocks noGrp="1"/>
          </p:cNvSpPr>
          <p:nvPr>
            <p:ph type="title"/>
          </p:nvPr>
        </p:nvSpPr>
        <p:spPr>
          <a:xfrm>
            <a:off x="1770197" y="159239"/>
            <a:ext cx="8305967" cy="634391"/>
          </a:xfrm>
          <a:prstGeom prst="rect">
            <a:avLst/>
          </a:prstGeom>
          <a:noFill/>
          <a:ln>
            <a:noFill/>
          </a:ln>
        </p:spPr>
        <p:txBody>
          <a:bodyPr spcFirstLastPara="1" wrap="square" lIns="45700" tIns="45700" rIns="45700" bIns="45700" anchor="b" anchorCtr="0">
            <a:noAutofit/>
          </a:bodyPr>
          <a:lstStyle/>
          <a:p>
            <a:pPr lvl="0">
              <a:buClr>
                <a:srgbClr val="18579B"/>
              </a:buClr>
              <a:buSzPts val="4400"/>
            </a:pPr>
            <a:r>
              <a:rPr lang="en-US" sz="4400" b="1" i="1" dirty="0">
                <a:solidFill>
                  <a:srgbClr val="18579B"/>
                </a:solidFill>
              </a:rPr>
              <a:t>Sec. 3.- </a:t>
            </a:r>
            <a:r>
              <a:rPr lang="en-US" sz="4400" b="1" i="1" dirty="0" err="1">
                <a:solidFill>
                  <a:srgbClr val="18579B"/>
                </a:solidFill>
              </a:rPr>
              <a:t>Procedimientos</a:t>
            </a:r>
            <a:r>
              <a:rPr lang="en-US" sz="4400" b="1" i="1" dirty="0">
                <a:solidFill>
                  <a:srgbClr val="18579B"/>
                </a:solidFill>
              </a:rPr>
              <a:t> </a:t>
            </a:r>
            <a:r>
              <a:rPr lang="en-US" sz="4400" b="1" i="1" dirty="0" err="1">
                <a:solidFill>
                  <a:srgbClr val="18579B"/>
                </a:solidFill>
              </a:rPr>
              <a:t>Básicos</a:t>
            </a:r>
            <a:endParaRPr i="1" dirty="0"/>
          </a:p>
        </p:txBody>
      </p:sp>
      <p:sp>
        <p:nvSpPr>
          <p:cNvPr id="280" name="Google Shape;280;p3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a:t>
            </a:fld>
            <a:endParaRPr/>
          </a:p>
        </p:txBody>
      </p:sp>
      <p:grpSp>
        <p:nvGrpSpPr>
          <p:cNvPr id="3" name="Grupo 2"/>
          <p:cNvGrpSpPr/>
          <p:nvPr/>
        </p:nvGrpSpPr>
        <p:grpSpPr>
          <a:xfrm>
            <a:off x="114008" y="796155"/>
            <a:ext cx="9962156" cy="5835029"/>
            <a:chOff x="114008" y="796155"/>
            <a:chExt cx="9962156" cy="5835029"/>
          </a:xfrm>
        </p:grpSpPr>
        <p:sp>
          <p:nvSpPr>
            <p:cNvPr id="4" name="Forma libre 3"/>
            <p:cNvSpPr/>
            <p:nvPr/>
          </p:nvSpPr>
          <p:spPr>
            <a:xfrm>
              <a:off x="114008" y="796155"/>
              <a:ext cx="9962156" cy="638381"/>
            </a:xfrm>
            <a:custGeom>
              <a:avLst/>
              <a:gdLst>
                <a:gd name="connsiteX0" fmla="*/ 0 w 9962156"/>
                <a:gd name="connsiteY0" fmla="*/ 106399 h 638381"/>
                <a:gd name="connsiteX1" fmla="*/ 106399 w 9962156"/>
                <a:gd name="connsiteY1" fmla="*/ 0 h 638381"/>
                <a:gd name="connsiteX2" fmla="*/ 9855757 w 9962156"/>
                <a:gd name="connsiteY2" fmla="*/ 0 h 638381"/>
                <a:gd name="connsiteX3" fmla="*/ 9962156 w 9962156"/>
                <a:gd name="connsiteY3" fmla="*/ 106399 h 638381"/>
                <a:gd name="connsiteX4" fmla="*/ 9962156 w 9962156"/>
                <a:gd name="connsiteY4" fmla="*/ 531982 h 638381"/>
                <a:gd name="connsiteX5" fmla="*/ 9855757 w 9962156"/>
                <a:gd name="connsiteY5" fmla="*/ 638381 h 638381"/>
                <a:gd name="connsiteX6" fmla="*/ 106399 w 9962156"/>
                <a:gd name="connsiteY6" fmla="*/ 638381 h 638381"/>
                <a:gd name="connsiteX7" fmla="*/ 0 w 9962156"/>
                <a:gd name="connsiteY7" fmla="*/ 531982 h 638381"/>
                <a:gd name="connsiteX8" fmla="*/ 0 w 9962156"/>
                <a:gd name="connsiteY8" fmla="*/ 106399 h 63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2156" h="638381">
                  <a:moveTo>
                    <a:pt x="0" y="106399"/>
                  </a:moveTo>
                  <a:cubicBezTo>
                    <a:pt x="0" y="47636"/>
                    <a:pt x="47636" y="0"/>
                    <a:pt x="106399" y="0"/>
                  </a:cubicBezTo>
                  <a:lnTo>
                    <a:pt x="9855757" y="0"/>
                  </a:lnTo>
                  <a:cubicBezTo>
                    <a:pt x="9914520" y="0"/>
                    <a:pt x="9962156" y="47636"/>
                    <a:pt x="9962156" y="106399"/>
                  </a:cubicBezTo>
                  <a:lnTo>
                    <a:pt x="9962156" y="531982"/>
                  </a:lnTo>
                  <a:cubicBezTo>
                    <a:pt x="9962156" y="590745"/>
                    <a:pt x="9914520" y="638381"/>
                    <a:pt x="9855757" y="638381"/>
                  </a:cubicBezTo>
                  <a:lnTo>
                    <a:pt x="106399" y="638381"/>
                  </a:lnTo>
                  <a:cubicBezTo>
                    <a:pt x="47636" y="638381"/>
                    <a:pt x="0" y="590745"/>
                    <a:pt x="0" y="531982"/>
                  </a:cubicBezTo>
                  <a:lnTo>
                    <a:pt x="0" y="10639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323" tIns="168323" rIns="168323" bIns="168323" numCol="1" spcCol="1270" anchor="ctr" anchorCtr="0">
              <a:noAutofit/>
            </a:bodyPr>
            <a:lstStyle/>
            <a:p>
              <a:pPr lvl="0" algn="l" defTabSz="1600200">
                <a:lnSpc>
                  <a:spcPct val="90000"/>
                </a:lnSpc>
                <a:spcBef>
                  <a:spcPct val="0"/>
                </a:spcBef>
                <a:spcAft>
                  <a:spcPct val="35000"/>
                </a:spcAft>
              </a:pPr>
              <a:r>
                <a:rPr lang="en-US" sz="3600" i="1" kern="1200" dirty="0"/>
                <a:t>Antes del </a:t>
              </a:r>
              <a:r>
                <a:rPr lang="en-US" sz="3600" i="1" kern="1200" dirty="0" err="1"/>
                <a:t>Partido</a:t>
              </a:r>
              <a:endParaRPr lang="en-US" sz="3600" i="1" kern="1200" dirty="0"/>
            </a:p>
          </p:txBody>
        </p:sp>
        <p:sp>
          <p:nvSpPr>
            <p:cNvPr id="5" name="Forma libre 4"/>
            <p:cNvSpPr/>
            <p:nvPr/>
          </p:nvSpPr>
          <p:spPr>
            <a:xfrm>
              <a:off x="114008" y="1434536"/>
              <a:ext cx="9962156" cy="1990016"/>
            </a:xfrm>
            <a:custGeom>
              <a:avLst/>
              <a:gdLst>
                <a:gd name="connsiteX0" fmla="*/ 0 w 9962156"/>
                <a:gd name="connsiteY0" fmla="*/ 0 h 1990016"/>
                <a:gd name="connsiteX1" fmla="*/ 9962156 w 9962156"/>
                <a:gd name="connsiteY1" fmla="*/ 0 h 1990016"/>
                <a:gd name="connsiteX2" fmla="*/ 9962156 w 9962156"/>
                <a:gd name="connsiteY2" fmla="*/ 1990016 h 1990016"/>
                <a:gd name="connsiteX3" fmla="*/ 0 w 9962156"/>
                <a:gd name="connsiteY3" fmla="*/ 1990016 h 1990016"/>
                <a:gd name="connsiteX4" fmla="*/ 0 w 9962156"/>
                <a:gd name="connsiteY4" fmla="*/ 0 h 199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2156" h="1990016">
                  <a:moveTo>
                    <a:pt x="0" y="0"/>
                  </a:moveTo>
                  <a:lnTo>
                    <a:pt x="9962156" y="0"/>
                  </a:lnTo>
                  <a:lnTo>
                    <a:pt x="9962156" y="1990016"/>
                  </a:lnTo>
                  <a:lnTo>
                    <a:pt x="0" y="19900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629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s-ES" sz="2000" i="1" kern="1200" dirty="0"/>
                <a:t>Recoger la hoja de puntuación del partido y la tablilla</a:t>
              </a:r>
              <a:endParaRPr lang="es-ES" sz="2000" kern="1200" dirty="0"/>
            </a:p>
            <a:p>
              <a:pPr marL="171450" lvl="1" indent="-171450" algn="l" defTabSz="711200">
                <a:lnSpc>
                  <a:spcPct val="90000"/>
                </a:lnSpc>
                <a:spcBef>
                  <a:spcPct val="0"/>
                </a:spcBef>
                <a:spcAft>
                  <a:spcPct val="20000"/>
                </a:spcAft>
                <a:buChar char="••"/>
              </a:pPr>
              <a:r>
                <a:rPr lang="es-ES" sz="2000" i="1" kern="1200" dirty="0">
                  <a:sym typeface="Calibri"/>
                </a:rPr>
                <a:t>¡Poner en marcha el cronómetro!</a:t>
              </a:r>
              <a:endParaRPr lang="es-ES" sz="2000" i="1" kern="1200" dirty="0"/>
            </a:p>
            <a:p>
              <a:pPr marL="171450" lvl="1" indent="-171450" algn="l" defTabSz="711200">
                <a:lnSpc>
                  <a:spcPct val="90000"/>
                </a:lnSpc>
                <a:spcBef>
                  <a:spcPct val="0"/>
                </a:spcBef>
                <a:spcAft>
                  <a:spcPct val="20000"/>
                </a:spcAft>
                <a:buChar char="••"/>
              </a:pPr>
              <a:r>
                <a:rPr lang="es-ES" sz="2000" i="1" kern="1200" dirty="0"/>
                <a:t>Revise rápidamente la información en la hoja de puntuación</a:t>
              </a:r>
            </a:p>
            <a:p>
              <a:pPr lvl="6" defTabSz="711200">
                <a:lnSpc>
                  <a:spcPct val="90000"/>
                </a:lnSpc>
                <a:spcBef>
                  <a:spcPct val="0"/>
                </a:spcBef>
                <a:spcAft>
                  <a:spcPct val="20000"/>
                </a:spcAft>
              </a:pPr>
              <a:r>
                <a:rPr lang="es-ES" sz="2000" i="1" kern="1200" dirty="0"/>
                <a:t>	- </a:t>
              </a:r>
              <a:r>
                <a:rPr lang="en-US" sz="2000" i="1" kern="1200" dirty="0" err="1"/>
                <a:t>Nombres</a:t>
              </a:r>
              <a:r>
                <a:rPr lang="en-US" sz="2000" i="1" kern="1200" dirty="0"/>
                <a:t> de </a:t>
              </a:r>
              <a:r>
                <a:rPr lang="en-US" sz="2000" i="1" kern="1200" dirty="0" err="1"/>
                <a:t>los</a:t>
              </a:r>
              <a:r>
                <a:rPr lang="en-US" sz="2000" i="1" kern="1200" dirty="0"/>
                <a:t> </a:t>
              </a:r>
              <a:r>
                <a:rPr lang="en-US" sz="2000" i="1" kern="1200" dirty="0" err="1"/>
                <a:t>jugadores</a:t>
              </a:r>
              <a:endParaRPr lang="en-US" sz="2000" i="1" kern="1200" dirty="0"/>
            </a:p>
            <a:p>
              <a:pPr lvl="3" defTabSz="711200">
                <a:lnSpc>
                  <a:spcPct val="90000"/>
                </a:lnSpc>
                <a:spcBef>
                  <a:spcPct val="0"/>
                </a:spcBef>
                <a:spcAft>
                  <a:spcPct val="20000"/>
                </a:spcAft>
              </a:pPr>
              <a:r>
                <a:rPr lang="en-US" sz="2000" i="1" kern="1200" dirty="0"/>
                <a:t>	- </a:t>
              </a:r>
              <a:r>
                <a:rPr lang="en-US" sz="2000" i="1" kern="1200" dirty="0" err="1"/>
                <a:t>Número</a:t>
              </a:r>
              <a:r>
                <a:rPr lang="en-US" sz="2000" i="1" kern="1200" dirty="0"/>
                <a:t> de la </a:t>
              </a:r>
              <a:r>
                <a:rPr lang="en-US" sz="2000" i="1" kern="1200" dirty="0" err="1"/>
                <a:t>pista</a:t>
              </a:r>
              <a:endParaRPr lang="en-US" sz="2000" i="1" kern="1200" dirty="0"/>
            </a:p>
            <a:p>
              <a:pPr lvl="3" defTabSz="711200">
                <a:lnSpc>
                  <a:spcPct val="90000"/>
                </a:lnSpc>
                <a:spcBef>
                  <a:spcPct val="0"/>
                </a:spcBef>
                <a:spcAft>
                  <a:spcPct val="20000"/>
                </a:spcAft>
              </a:pPr>
              <a:r>
                <a:rPr lang="en-US" sz="2000" i="1" kern="1200" dirty="0"/>
                <a:t>	- </a:t>
              </a:r>
              <a:r>
                <a:rPr lang="en-US" sz="2000" i="1" kern="1200" dirty="0" err="1"/>
                <a:t>Formato</a:t>
              </a:r>
              <a:r>
                <a:rPr lang="en-US" sz="2000" i="1" kern="1200" dirty="0"/>
                <a:t> del Partido</a:t>
              </a:r>
            </a:p>
          </p:txBody>
        </p:sp>
        <p:sp>
          <p:nvSpPr>
            <p:cNvPr id="6" name="Forma libre 5"/>
            <p:cNvSpPr/>
            <p:nvPr/>
          </p:nvSpPr>
          <p:spPr>
            <a:xfrm>
              <a:off x="114008" y="3743742"/>
              <a:ext cx="9962156" cy="638381"/>
            </a:xfrm>
            <a:custGeom>
              <a:avLst/>
              <a:gdLst>
                <a:gd name="connsiteX0" fmla="*/ 0 w 9962156"/>
                <a:gd name="connsiteY0" fmla="*/ 106399 h 638381"/>
                <a:gd name="connsiteX1" fmla="*/ 106399 w 9962156"/>
                <a:gd name="connsiteY1" fmla="*/ 0 h 638381"/>
                <a:gd name="connsiteX2" fmla="*/ 9855757 w 9962156"/>
                <a:gd name="connsiteY2" fmla="*/ 0 h 638381"/>
                <a:gd name="connsiteX3" fmla="*/ 9962156 w 9962156"/>
                <a:gd name="connsiteY3" fmla="*/ 106399 h 638381"/>
                <a:gd name="connsiteX4" fmla="*/ 9962156 w 9962156"/>
                <a:gd name="connsiteY4" fmla="*/ 531982 h 638381"/>
                <a:gd name="connsiteX5" fmla="*/ 9855757 w 9962156"/>
                <a:gd name="connsiteY5" fmla="*/ 638381 h 638381"/>
                <a:gd name="connsiteX6" fmla="*/ 106399 w 9962156"/>
                <a:gd name="connsiteY6" fmla="*/ 638381 h 638381"/>
                <a:gd name="connsiteX7" fmla="*/ 0 w 9962156"/>
                <a:gd name="connsiteY7" fmla="*/ 531982 h 638381"/>
                <a:gd name="connsiteX8" fmla="*/ 0 w 9962156"/>
                <a:gd name="connsiteY8" fmla="*/ 106399 h 63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2156" h="638381">
                  <a:moveTo>
                    <a:pt x="0" y="106399"/>
                  </a:moveTo>
                  <a:cubicBezTo>
                    <a:pt x="0" y="47636"/>
                    <a:pt x="47636" y="0"/>
                    <a:pt x="106399" y="0"/>
                  </a:cubicBezTo>
                  <a:lnTo>
                    <a:pt x="9855757" y="0"/>
                  </a:lnTo>
                  <a:cubicBezTo>
                    <a:pt x="9914520" y="0"/>
                    <a:pt x="9962156" y="47636"/>
                    <a:pt x="9962156" y="106399"/>
                  </a:cubicBezTo>
                  <a:lnTo>
                    <a:pt x="9962156" y="531982"/>
                  </a:lnTo>
                  <a:cubicBezTo>
                    <a:pt x="9962156" y="590745"/>
                    <a:pt x="9914520" y="638381"/>
                    <a:pt x="9855757" y="638381"/>
                  </a:cubicBezTo>
                  <a:lnTo>
                    <a:pt x="106399" y="638381"/>
                  </a:lnTo>
                  <a:cubicBezTo>
                    <a:pt x="47636" y="638381"/>
                    <a:pt x="0" y="590745"/>
                    <a:pt x="0" y="531982"/>
                  </a:cubicBezTo>
                  <a:lnTo>
                    <a:pt x="0" y="10639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323" tIns="168323" rIns="168323" bIns="168323" numCol="1" spcCol="1270" anchor="ctr" anchorCtr="0">
              <a:noAutofit/>
            </a:bodyPr>
            <a:lstStyle/>
            <a:p>
              <a:pPr lvl="0" algn="l" defTabSz="1600200">
                <a:lnSpc>
                  <a:spcPct val="90000"/>
                </a:lnSpc>
                <a:spcBef>
                  <a:spcPct val="0"/>
                </a:spcBef>
                <a:spcAft>
                  <a:spcPct val="35000"/>
                </a:spcAft>
              </a:pPr>
              <a:r>
                <a:rPr lang="en-US" sz="3600" i="1" kern="1200" dirty="0" err="1"/>
                <a:t>En</a:t>
              </a:r>
              <a:r>
                <a:rPr lang="en-US" sz="3600" i="1" kern="1200" dirty="0"/>
                <a:t> la </a:t>
              </a:r>
              <a:r>
                <a:rPr lang="en-US" sz="3600" i="1" kern="1200" dirty="0" err="1"/>
                <a:t>Pista</a:t>
              </a:r>
              <a:endParaRPr lang="es-ES" sz="3600" i="1" kern="1200" dirty="0"/>
            </a:p>
          </p:txBody>
        </p:sp>
        <p:sp>
          <p:nvSpPr>
            <p:cNvPr id="7" name="Forma libre 6"/>
            <p:cNvSpPr/>
            <p:nvPr/>
          </p:nvSpPr>
          <p:spPr>
            <a:xfrm>
              <a:off x="114008" y="4591108"/>
              <a:ext cx="9962156" cy="1867123"/>
            </a:xfrm>
            <a:custGeom>
              <a:avLst/>
              <a:gdLst>
                <a:gd name="connsiteX0" fmla="*/ 0 w 9962156"/>
                <a:gd name="connsiteY0" fmla="*/ 0 h 1867123"/>
                <a:gd name="connsiteX1" fmla="*/ 9962156 w 9962156"/>
                <a:gd name="connsiteY1" fmla="*/ 0 h 1867123"/>
                <a:gd name="connsiteX2" fmla="*/ 9962156 w 9962156"/>
                <a:gd name="connsiteY2" fmla="*/ 1867123 h 1867123"/>
                <a:gd name="connsiteX3" fmla="*/ 0 w 9962156"/>
                <a:gd name="connsiteY3" fmla="*/ 1867123 h 1867123"/>
                <a:gd name="connsiteX4" fmla="*/ 0 w 9962156"/>
                <a:gd name="connsiteY4" fmla="*/ 0 h 1867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2156" h="1867123">
                  <a:moveTo>
                    <a:pt x="0" y="0"/>
                  </a:moveTo>
                  <a:lnTo>
                    <a:pt x="9962156" y="0"/>
                  </a:lnTo>
                  <a:lnTo>
                    <a:pt x="9962156" y="1867123"/>
                  </a:lnTo>
                  <a:lnTo>
                    <a:pt x="0" y="186712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629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s-ES" sz="2000" i="1" kern="1200" dirty="0"/>
                <a:t>Entrar / salir de la pista con los jugadores (si hay que cruzar otras pistas)</a:t>
              </a:r>
            </a:p>
            <a:p>
              <a:pPr marL="171450" lvl="1" indent="-171450" algn="l" defTabSz="711200">
                <a:lnSpc>
                  <a:spcPct val="90000"/>
                </a:lnSpc>
                <a:spcBef>
                  <a:spcPct val="0"/>
                </a:spcBef>
                <a:spcAft>
                  <a:spcPct val="20000"/>
                </a:spcAft>
                <a:buChar char="••"/>
              </a:pPr>
              <a:r>
                <a:rPr lang="es-ES" sz="2000" i="1" kern="1200" dirty="0"/>
                <a:t>Verificar las alturas y posición de las redes portátiles</a:t>
              </a:r>
            </a:p>
            <a:p>
              <a:pPr marL="171450" lvl="1" indent="-171450" algn="l" defTabSz="711200">
                <a:lnSpc>
                  <a:spcPct val="90000"/>
                </a:lnSpc>
                <a:spcBef>
                  <a:spcPct val="0"/>
                </a:spcBef>
                <a:spcAft>
                  <a:spcPct val="20000"/>
                </a:spcAft>
                <a:buChar char="••"/>
              </a:pPr>
              <a:r>
                <a:rPr lang="es-ES" sz="2000" i="1" kern="1200" dirty="0"/>
                <a:t>Llevar dos pelotas oficiales para el partido</a:t>
              </a:r>
            </a:p>
            <a:p>
              <a:pPr marL="171450" lvl="1" indent="-171450" algn="l" defTabSz="711200">
                <a:lnSpc>
                  <a:spcPct val="90000"/>
                </a:lnSpc>
                <a:spcBef>
                  <a:spcPct val="0"/>
                </a:spcBef>
                <a:spcAft>
                  <a:spcPct val="20000"/>
                </a:spcAft>
                <a:buChar char="••"/>
              </a:pPr>
              <a:r>
                <a:rPr lang="en-US" sz="2000" i="1" kern="1200" dirty="0" err="1"/>
                <a:t>Identificar</a:t>
              </a:r>
              <a:r>
                <a:rPr lang="en-US" sz="2000" i="1" kern="1200" dirty="0"/>
                <a:t> </a:t>
              </a:r>
              <a:r>
                <a:rPr lang="en-US" sz="2000" i="1" kern="1200" dirty="0" err="1"/>
                <a:t>obstáculos</a:t>
              </a:r>
              <a:r>
                <a:rPr lang="en-US" sz="2000" i="1" kern="1200" dirty="0"/>
                <a:t> y </a:t>
              </a:r>
              <a:r>
                <a:rPr lang="en-US" sz="2000" i="1" kern="1200" dirty="0" err="1"/>
                <a:t>peligros</a:t>
              </a:r>
              <a:r>
                <a:rPr lang="en-US" sz="2000" i="1" kern="1200" dirty="0"/>
                <a:t> para la </a:t>
              </a:r>
              <a:r>
                <a:rPr lang="en-US" sz="2000" i="1" kern="1200" dirty="0" err="1"/>
                <a:t>seguridad</a:t>
              </a:r>
              <a:endParaRPr lang="es-ES" sz="2000" i="1" kern="1200" dirty="0"/>
            </a:p>
            <a:p>
              <a:pPr marL="171450" lvl="1" indent="-171450" algn="l" defTabSz="711200">
                <a:lnSpc>
                  <a:spcPct val="90000"/>
                </a:lnSpc>
                <a:spcBef>
                  <a:spcPct val="0"/>
                </a:spcBef>
                <a:spcAft>
                  <a:spcPct val="20000"/>
                </a:spcAft>
                <a:buChar char="••"/>
              </a:pPr>
              <a:r>
                <a:rPr lang="es-ES" sz="2000" i="1" kern="1200" dirty="0"/>
                <a:t>Elegir su posición en la pista: sol, espectadores, jueces de línea</a:t>
              </a:r>
            </a:p>
          </p:txBody>
        </p:sp>
        <p:sp>
          <p:nvSpPr>
            <p:cNvPr id="9" name="Forma libre 8"/>
            <p:cNvSpPr/>
            <p:nvPr/>
          </p:nvSpPr>
          <p:spPr>
            <a:xfrm>
              <a:off x="114008" y="6568438"/>
              <a:ext cx="9962156" cy="62746"/>
            </a:xfrm>
            <a:custGeom>
              <a:avLst/>
              <a:gdLst>
                <a:gd name="connsiteX0" fmla="*/ 0 w 9962156"/>
                <a:gd name="connsiteY0" fmla="*/ 0 h 62746"/>
                <a:gd name="connsiteX1" fmla="*/ 9962156 w 9962156"/>
                <a:gd name="connsiteY1" fmla="*/ 0 h 62746"/>
                <a:gd name="connsiteX2" fmla="*/ 9962156 w 9962156"/>
                <a:gd name="connsiteY2" fmla="*/ 62746 h 62746"/>
                <a:gd name="connsiteX3" fmla="*/ 0 w 9962156"/>
                <a:gd name="connsiteY3" fmla="*/ 62746 h 62746"/>
                <a:gd name="connsiteX4" fmla="*/ 0 w 9962156"/>
                <a:gd name="connsiteY4" fmla="*/ 0 h 62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2156" h="62746">
                  <a:moveTo>
                    <a:pt x="0" y="0"/>
                  </a:moveTo>
                  <a:lnTo>
                    <a:pt x="9962156" y="0"/>
                  </a:lnTo>
                  <a:lnTo>
                    <a:pt x="9962156" y="62746"/>
                  </a:lnTo>
                  <a:lnTo>
                    <a:pt x="0" y="627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6298" tIns="20320" rIns="113792" bIns="20320" numCol="1" spcCol="1270" anchor="t" anchorCtr="0">
              <a:noAutofit/>
            </a:bodyPr>
            <a:lstStyle/>
            <a:p>
              <a:pPr marL="171450" lvl="1" indent="-171450" algn="l" defTabSz="711200">
                <a:lnSpc>
                  <a:spcPct val="90000"/>
                </a:lnSpc>
                <a:spcBef>
                  <a:spcPct val="0"/>
                </a:spcBef>
                <a:spcAft>
                  <a:spcPct val="20000"/>
                </a:spcAft>
                <a:buChar char="••"/>
              </a:pPr>
              <a:endParaRPr lang="es-ES" sz="1600" i="1" kern="1200" dirty="0"/>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Breeze">
  <a:themeElements>
    <a:clrScheme name="Breeze">
      <a:dk1>
        <a:srgbClr val="000000"/>
      </a:dk1>
      <a:lt1>
        <a:srgbClr val="FFFFFF"/>
      </a:lt1>
      <a:dk2>
        <a:srgbClr val="A7A7A7"/>
      </a:dk2>
      <a:lt2>
        <a:srgbClr val="535353"/>
      </a:lt2>
      <a:accent1>
        <a:srgbClr val="2C7C9F"/>
      </a:accent1>
      <a:accent2>
        <a:srgbClr val="244A58"/>
      </a:accent2>
      <a:accent3>
        <a:srgbClr val="E2751D"/>
      </a:accent3>
      <a:accent4>
        <a:srgbClr val="FFB400"/>
      </a:accent4>
      <a:accent5>
        <a:srgbClr val="7EB606"/>
      </a:accent5>
      <a:accent6>
        <a:srgbClr val="C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eeze">
  <a:themeElements>
    <a:clrScheme name="Breeze">
      <a:dk1>
        <a:srgbClr val="000000"/>
      </a:dk1>
      <a:lt1>
        <a:srgbClr val="FFFFFF"/>
      </a:lt1>
      <a:dk2>
        <a:srgbClr val="A7A7A7"/>
      </a:dk2>
      <a:lt2>
        <a:srgbClr val="535353"/>
      </a:lt2>
      <a:accent1>
        <a:srgbClr val="2C7C9F"/>
      </a:accent1>
      <a:accent2>
        <a:srgbClr val="244A58"/>
      </a:accent2>
      <a:accent3>
        <a:srgbClr val="E2751D"/>
      </a:accent3>
      <a:accent4>
        <a:srgbClr val="FFB400"/>
      </a:accent4>
      <a:accent5>
        <a:srgbClr val="7EB606"/>
      </a:accent5>
      <a:accent6>
        <a:srgbClr val="C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37943</TotalTime>
  <Words>5232</Words>
  <Application>Microsoft Office PowerPoint</Application>
  <PresentationFormat>Panorámica</PresentationFormat>
  <Paragraphs>576</Paragraphs>
  <Slides>55</Slides>
  <Notes>42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55</vt:i4>
      </vt:variant>
    </vt:vector>
  </HeadingPairs>
  <TitlesOfParts>
    <vt:vector size="62" baseType="lpstr">
      <vt:lpstr>Arial</vt:lpstr>
      <vt:lpstr>Calibri</vt:lpstr>
      <vt:lpstr>CIDFont+F1</vt:lpstr>
      <vt:lpstr>Courier New</vt:lpstr>
      <vt:lpstr>Noto Sans Symbols</vt:lpstr>
      <vt:lpstr>Source Sans Pro</vt:lpstr>
      <vt:lpstr>Breeze</vt:lpstr>
      <vt:lpstr>Presentación de PowerPoint</vt:lpstr>
      <vt:lpstr>Presentación de PowerPoint</vt:lpstr>
      <vt:lpstr>Sec. 1.- Responsabilidades y Código Conducta</vt:lpstr>
      <vt:lpstr>Presentación de PowerPoint</vt:lpstr>
      <vt:lpstr>Responsabilidades principales</vt:lpstr>
      <vt:lpstr>Presentación de PowerPoint</vt:lpstr>
      <vt:lpstr>Sec. 2.- Herramientas Básicas</vt:lpstr>
      <vt:lpstr>Presentación de PowerPoint</vt:lpstr>
      <vt:lpstr>Sec. 3.- Procedimientos Básicos</vt:lpstr>
      <vt:lpstr>Presentación de PowerPoint</vt:lpstr>
      <vt:lpstr>Presentación de PowerPoint</vt:lpstr>
      <vt:lpstr>Presentación de PowerPoint</vt:lpstr>
      <vt:lpstr>Presentación de PowerPoint</vt:lpstr>
      <vt:lpstr>Posición de los jugadores en singles</vt:lpstr>
      <vt:lpstr>Posición de los jugadores en mini- singles</vt:lpstr>
      <vt:lpstr>Presentación de PowerPoint</vt:lpstr>
      <vt:lpstr>Presentación de PowerPoint</vt:lpstr>
      <vt:lpstr>Ejercicio 1</vt:lpstr>
      <vt:lpstr>Ejercicio 2</vt:lpstr>
      <vt:lpstr>Ejercicio 3</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Interferencias (Hinders)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Marsha</dc:creator>
  <cp:lastModifiedBy>Juankar .</cp:lastModifiedBy>
  <cp:revision>191</cp:revision>
  <cp:lastPrinted>2023-10-23T17:16:51Z</cp:lastPrinted>
  <dcterms:created xsi:type="dcterms:W3CDTF">2021-02-11T03:13:44Z</dcterms:created>
  <dcterms:modified xsi:type="dcterms:W3CDTF">2024-09-29T20:06:15Z</dcterms:modified>
</cp:coreProperties>
</file>